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5" r:id="rId1"/>
  </p:sldMasterIdLst>
  <p:notesMasterIdLst>
    <p:notesMasterId r:id="rId6"/>
  </p:notesMasterIdLst>
  <p:handoutMasterIdLst>
    <p:handoutMasterId r:id="rId7"/>
  </p:handoutMasterIdLst>
  <p:sldIdLst>
    <p:sldId id="303" r:id="rId2"/>
    <p:sldId id="301" r:id="rId3"/>
    <p:sldId id="302" r:id="rId4"/>
    <p:sldId id="286" r:id="rId5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D96"/>
    <a:srgbClr val="00FFFF"/>
    <a:srgbClr val="0257E2"/>
    <a:srgbClr val="FF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C91C52E7-C7E1-439A-BFC1-FAD77B9CFEAC}" type="datetimeFigureOut">
              <a:rPr lang="hr-HR" smtClean="0"/>
              <a:t>12.3.2021.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93EEF6C5-8718-4C75-A6AF-FC205AE672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9660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9361F859-13B4-448E-98DE-8DE65396B9B0}" type="datetimeFigureOut">
              <a:rPr lang="hr-HR" smtClean="0"/>
              <a:t>12.3.2021.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6" tIns="47398" rIns="94796" bIns="47398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4796" tIns="47398" rIns="94796" bIns="47398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D314BDB1-C611-460A-9E5A-EB14B220E7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7884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5E2145-1293-4C38-B614-83D85366A834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20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5E2145-1293-4C38-B614-83D85366A834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474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5E2145-1293-4C38-B614-83D85366A834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382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55789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2358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957466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67787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077884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2291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09980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137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5899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3490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9853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59701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9959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9098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0116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19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343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7" r:id="rId12"/>
    <p:sldLayoutId id="2147483948" r:id="rId13"/>
    <p:sldLayoutId id="2147483949" r:id="rId14"/>
    <p:sldLayoutId id="2147483950" r:id="rId15"/>
    <p:sldLayoutId id="2147483951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186247"/>
            <a:ext cx="6625244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PODRŠKE RADA UDRUGA ZA ZAŠTITU POTROŠAČA 2021.</a:t>
            </a:r>
            <a:r>
              <a:rPr lang="hr-HR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r-HR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224" y="3848792"/>
            <a:ext cx="6347714" cy="10786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12. </a:t>
            </a:r>
            <a:r>
              <a:rPr lang="en-US" dirty="0" err="1"/>
              <a:t>o</a:t>
            </a:r>
            <a:r>
              <a:rPr lang="en-US" dirty="0" err="1" smtClean="0"/>
              <a:t>žujka</a:t>
            </a:r>
            <a:r>
              <a:rPr lang="en-US" dirty="0" smtClean="0"/>
              <a:t> 2021. Zagreb 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218" y="337705"/>
            <a:ext cx="2146300" cy="1383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36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52" y="5883745"/>
            <a:ext cx="463751" cy="57831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77336" y="2128175"/>
            <a:ext cx="65030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endParaRPr lang="hr-HR" dirty="0" smtClean="0">
              <a:latin typeface="Calibri" panose="020F0502020204030204" pitchFamily="34" charset="0"/>
              <a:cs typeface="Tahoma" pitchFamily="34" charset="0"/>
            </a:endParaRPr>
          </a:p>
          <a:p>
            <a:pPr algn="just">
              <a:buNone/>
            </a:pPr>
            <a:endParaRPr lang="hr-HR" dirty="0">
              <a:latin typeface="Calibri" panose="020F0502020204030204" pitchFamily="34" charset="0"/>
              <a:cs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31458" y="1309883"/>
            <a:ext cx="619481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</a:t>
            </a:r>
            <a:r>
              <a:rPr lang="en-US" b="1" u="sng" dirty="0" smtClean="0"/>
              <a:t>TRENUTNO STANJE</a:t>
            </a:r>
          </a:p>
          <a:p>
            <a:endParaRPr lang="en-US" sz="1000" b="1" u="sng" dirty="0"/>
          </a:p>
          <a:p>
            <a:endParaRPr lang="hr-HR" sz="1000" b="1" u="sng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 err="1" smtClean="0"/>
              <a:t>Ministarstvo</a:t>
            </a:r>
            <a:r>
              <a:rPr lang="en-US" dirty="0" smtClean="0"/>
              <a:t> </a:t>
            </a:r>
            <a:r>
              <a:rPr lang="en-US" dirty="0" err="1" smtClean="0"/>
              <a:t>gospodarstva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održivog</a:t>
            </a:r>
            <a:r>
              <a:rPr lang="en-US" dirty="0" smtClean="0"/>
              <a:t> </a:t>
            </a:r>
            <a:r>
              <a:rPr lang="en-US" dirty="0" err="1" smtClean="0"/>
              <a:t>razvoja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nastaviti</a:t>
            </a:r>
            <a:r>
              <a:rPr lang="en-US" dirty="0"/>
              <a:t> </a:t>
            </a:r>
            <a:r>
              <a:rPr lang="en-US" dirty="0" err="1" smtClean="0"/>
              <a:t>financirati</a:t>
            </a:r>
            <a:r>
              <a:rPr lang="en-US" dirty="0" smtClean="0"/>
              <a:t> </a:t>
            </a:r>
            <a:r>
              <a:rPr lang="en-US" dirty="0" err="1" smtClean="0"/>
              <a:t>civilni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u </a:t>
            </a:r>
            <a:r>
              <a:rPr lang="en-US" dirty="0" err="1" smtClean="0"/>
              <a:t>području</a:t>
            </a:r>
            <a:r>
              <a:rPr lang="en-US" dirty="0" smtClean="0"/>
              <a:t> </a:t>
            </a:r>
            <a:r>
              <a:rPr lang="en-US" dirty="0" err="1" smtClean="0"/>
              <a:t>zaštite</a:t>
            </a:r>
            <a:r>
              <a:rPr lang="en-US" dirty="0" smtClean="0"/>
              <a:t> potrošača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 err="1" smtClean="0"/>
              <a:t>Dijalog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udrugama</a:t>
            </a:r>
            <a:endParaRPr lang="en-US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 err="1" smtClean="0"/>
              <a:t>Nacionalno</a:t>
            </a:r>
            <a:r>
              <a:rPr lang="en-US" dirty="0" smtClean="0"/>
              <a:t> </a:t>
            </a:r>
            <a:r>
              <a:rPr lang="en-US" dirty="0" err="1" smtClean="0"/>
              <a:t>vijeće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zaštitu</a:t>
            </a:r>
            <a:r>
              <a:rPr lang="en-US" dirty="0" smtClean="0"/>
              <a:t> potrošača- 3 </a:t>
            </a:r>
            <a:r>
              <a:rPr lang="en-US" dirty="0" err="1" smtClean="0"/>
              <a:t>člana</a:t>
            </a:r>
            <a:r>
              <a:rPr lang="en-US" dirty="0" smtClean="0"/>
              <a:t> (NOVO!)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 err="1" smtClean="0"/>
              <a:t>Nacionalni</a:t>
            </a:r>
            <a:r>
              <a:rPr lang="en-US" dirty="0" smtClean="0"/>
              <a:t> program </a:t>
            </a:r>
            <a:r>
              <a:rPr lang="en-US" dirty="0" err="1" smtClean="0"/>
              <a:t>zaštite</a:t>
            </a:r>
            <a:r>
              <a:rPr lang="en-US" dirty="0" smtClean="0"/>
              <a:t> potrošača 2021.-2024. u </a:t>
            </a:r>
            <a:r>
              <a:rPr lang="en-US" dirty="0" err="1" smtClean="0"/>
              <a:t>saborskoj</a:t>
            </a:r>
            <a:r>
              <a:rPr lang="en-US" dirty="0" smtClean="0"/>
              <a:t> </a:t>
            </a:r>
            <a:r>
              <a:rPr lang="en-US" dirty="0" err="1" smtClean="0"/>
              <a:t>proceduri</a:t>
            </a:r>
            <a:endParaRPr lang="en-US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 err="1" smtClean="0"/>
              <a:t>Sporazum</a:t>
            </a:r>
            <a:r>
              <a:rPr lang="en-US" dirty="0" smtClean="0"/>
              <a:t> s </a:t>
            </a:r>
            <a:r>
              <a:rPr lang="en-US" dirty="0" err="1" smtClean="0"/>
              <a:t>Nacionalnom</a:t>
            </a:r>
            <a:r>
              <a:rPr lang="en-US" dirty="0" smtClean="0"/>
              <a:t> </a:t>
            </a:r>
            <a:r>
              <a:rPr lang="en-US" dirty="0" err="1" smtClean="0"/>
              <a:t>zakladom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civilnog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1000" dirty="0"/>
          </a:p>
          <a:p>
            <a:pPr algn="just"/>
            <a:endParaRPr lang="hr-HR" b="1" u="sng" dirty="0" smtClean="0"/>
          </a:p>
          <a:p>
            <a:pPr lvl="0" algn="just"/>
            <a:r>
              <a:rPr lang="hr-HR" b="1" dirty="0" smtClean="0"/>
              <a:t>  </a:t>
            </a:r>
            <a:endParaRPr lang="hr-HR" sz="1000" b="1" dirty="0"/>
          </a:p>
          <a:p>
            <a:endParaRPr lang="hr-HR" b="1" u="sng" dirty="0"/>
          </a:p>
        </p:txBody>
      </p:sp>
    </p:spTree>
    <p:extLst>
      <p:ext uri="{BB962C8B-B14F-4D97-AF65-F5344CB8AC3E}">
        <p14:creationId xmlns:p14="http://schemas.microsoft.com/office/powerpoint/2010/main" val="14983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52" y="5883745"/>
            <a:ext cx="463751" cy="57831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77336" y="2128175"/>
            <a:ext cx="65030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endParaRPr lang="hr-HR" dirty="0" smtClean="0">
              <a:latin typeface="Calibri" panose="020F0502020204030204" pitchFamily="34" charset="0"/>
              <a:cs typeface="Tahoma" pitchFamily="34" charset="0"/>
            </a:endParaRPr>
          </a:p>
          <a:p>
            <a:pPr algn="just">
              <a:buNone/>
            </a:pPr>
            <a:endParaRPr lang="hr-HR" dirty="0">
              <a:latin typeface="Calibri" panose="020F0502020204030204" pitchFamily="34" charset="0"/>
              <a:cs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8427" y="866161"/>
            <a:ext cx="6587625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</a:t>
            </a:r>
            <a:endParaRPr lang="hr-HR" b="1" u="sng" dirty="0" smtClean="0"/>
          </a:p>
          <a:p>
            <a:pPr lvl="0" algn="just"/>
            <a:r>
              <a:rPr lang="hr-HR" b="1" dirty="0" smtClean="0"/>
              <a:t>  </a:t>
            </a:r>
            <a:r>
              <a:rPr lang="en-US" b="1" u="sng" dirty="0" smtClean="0"/>
              <a:t>DALJNJI KORACI</a:t>
            </a:r>
          </a:p>
          <a:p>
            <a:pPr lvl="0" algn="just"/>
            <a:endParaRPr lang="en-US" b="1" dirty="0" smtClean="0"/>
          </a:p>
          <a:p>
            <a:pPr lvl="0" algn="just"/>
            <a:endParaRPr lang="hr-HR" sz="1000" b="1" u="sng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 err="1" smtClean="0"/>
              <a:t>Daljnji</a:t>
            </a:r>
            <a:r>
              <a:rPr lang="en-US" dirty="0" smtClean="0"/>
              <a:t> </a:t>
            </a:r>
            <a:r>
              <a:rPr lang="en-US" dirty="0" err="1" smtClean="0"/>
              <a:t>institucionalni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jačanje</a:t>
            </a:r>
            <a:r>
              <a:rPr lang="en-US" dirty="0" smtClean="0"/>
              <a:t> </a:t>
            </a:r>
            <a:r>
              <a:rPr lang="en-US" dirty="0" err="1" smtClean="0"/>
              <a:t>administrativnih</a:t>
            </a:r>
            <a:r>
              <a:rPr lang="en-US" dirty="0" smtClean="0"/>
              <a:t> </a:t>
            </a:r>
            <a:r>
              <a:rPr lang="en-US" dirty="0" err="1" smtClean="0"/>
              <a:t>kapaciteta</a:t>
            </a:r>
            <a:r>
              <a:rPr lang="en-US" dirty="0" smtClean="0"/>
              <a:t> u </a:t>
            </a:r>
            <a:r>
              <a:rPr lang="en-US" dirty="0" err="1" smtClean="0"/>
              <a:t>udrugama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zaštitu</a:t>
            </a:r>
            <a:r>
              <a:rPr lang="en-US" dirty="0" smtClean="0"/>
              <a:t> potrošača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 err="1" smtClean="0"/>
              <a:t>Institucionalna</a:t>
            </a:r>
            <a:r>
              <a:rPr lang="en-US" dirty="0" smtClean="0"/>
              <a:t> </a:t>
            </a:r>
            <a:r>
              <a:rPr lang="en-US" dirty="0" err="1" smtClean="0"/>
              <a:t>podrška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stabilizaciju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/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udruga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zaštitu</a:t>
            </a:r>
            <a:r>
              <a:rPr lang="en-US" dirty="0" smtClean="0"/>
              <a:t> potrošača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 err="1" smtClean="0"/>
              <a:t>Planirano</a:t>
            </a:r>
            <a:r>
              <a:rPr lang="en-US" dirty="0" smtClean="0"/>
              <a:t> </a:t>
            </a:r>
            <a:r>
              <a:rPr lang="en-US" dirty="0" err="1" smtClean="0"/>
              <a:t>razdoblje</a:t>
            </a:r>
            <a:r>
              <a:rPr lang="en-US" dirty="0" smtClean="0"/>
              <a:t> </a:t>
            </a:r>
            <a:r>
              <a:rPr lang="en-US" dirty="0" err="1" smtClean="0"/>
              <a:t>raspisivanja</a:t>
            </a:r>
            <a:r>
              <a:rPr lang="en-US" dirty="0" smtClean="0"/>
              <a:t> </a:t>
            </a:r>
            <a:r>
              <a:rPr lang="en-US" dirty="0" err="1" smtClean="0"/>
              <a:t>natječaja</a:t>
            </a:r>
            <a:r>
              <a:rPr lang="en-US" dirty="0" smtClean="0"/>
              <a:t>: </a:t>
            </a:r>
            <a:r>
              <a:rPr lang="en-US" b="1" dirty="0" smtClean="0"/>
              <a:t>III. </a:t>
            </a:r>
            <a:r>
              <a:rPr lang="en-US" b="1" dirty="0" err="1"/>
              <a:t>k</a:t>
            </a:r>
            <a:r>
              <a:rPr lang="en-US" b="1" dirty="0" err="1" smtClean="0"/>
              <a:t>vartal</a:t>
            </a:r>
            <a:r>
              <a:rPr lang="en-US" b="1" dirty="0" smtClean="0"/>
              <a:t> 2021.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hr-HR" sz="1000" b="1" dirty="0"/>
          </a:p>
          <a:p>
            <a:endParaRPr lang="hr-HR" b="1" u="sng" dirty="0"/>
          </a:p>
        </p:txBody>
      </p:sp>
    </p:spTree>
    <p:extLst>
      <p:ext uri="{BB962C8B-B14F-4D97-AF65-F5344CB8AC3E}">
        <p14:creationId xmlns:p14="http://schemas.microsoft.com/office/powerpoint/2010/main" val="385363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 idx="4294967295"/>
          </p:nvPr>
        </p:nvSpPr>
        <p:spPr>
          <a:xfrm>
            <a:off x="0" y="2335213"/>
            <a:ext cx="6754813" cy="3151187"/>
          </a:xfrm>
        </p:spPr>
        <p:txBody>
          <a:bodyPr>
            <a:normAutofit fontScale="90000"/>
          </a:bodyPr>
          <a:lstStyle/>
          <a:p>
            <a:pPr algn="ctr"/>
            <a:r>
              <a:rPr lang="hr-HR" sz="2800" dirty="0" smtClean="0">
                <a:solidFill>
                  <a:srgbClr val="FFFFFF"/>
                </a:solidFill>
              </a:rPr>
              <a:t/>
            </a:r>
            <a:br>
              <a:rPr lang="hr-HR" sz="2800" dirty="0" smtClean="0">
                <a:solidFill>
                  <a:srgbClr val="FFFFFF"/>
                </a:solidFill>
              </a:rPr>
            </a:br>
            <a:r>
              <a:rPr lang="hr-HR" sz="2800" dirty="0">
                <a:solidFill>
                  <a:srgbClr val="FFFFFF"/>
                </a:solidFill>
              </a:rPr>
              <a:t/>
            </a:r>
            <a:br>
              <a:rPr lang="hr-HR" sz="2800" dirty="0">
                <a:solidFill>
                  <a:srgbClr val="FFFFFF"/>
                </a:solidFill>
              </a:rPr>
            </a:br>
            <a:r>
              <a:rPr lang="hr-HR" sz="2800" dirty="0" smtClean="0">
                <a:solidFill>
                  <a:srgbClr val="FFFFFF"/>
                </a:solidFill>
              </a:rPr>
              <a:t/>
            </a:r>
            <a:br>
              <a:rPr lang="hr-HR" sz="2800" dirty="0" smtClean="0">
                <a:solidFill>
                  <a:srgbClr val="FFFFFF"/>
                </a:solidFill>
              </a:rPr>
            </a:br>
            <a:r>
              <a:rPr lang="hr-HR" sz="2800" dirty="0">
                <a:solidFill>
                  <a:srgbClr val="FFFFFF"/>
                </a:solidFill>
              </a:rPr>
              <a:t/>
            </a:r>
            <a:br>
              <a:rPr lang="hr-HR" sz="2800" dirty="0">
                <a:solidFill>
                  <a:srgbClr val="FFFFFF"/>
                </a:solidFill>
              </a:rPr>
            </a:br>
            <a:r>
              <a:rPr lang="hr-HR" sz="2800" dirty="0" smtClean="0">
                <a:solidFill>
                  <a:srgbClr val="FFFFFF"/>
                </a:solidFill>
              </a:rPr>
              <a:t/>
            </a:r>
            <a:br>
              <a:rPr lang="hr-HR" sz="2800" dirty="0" smtClean="0">
                <a:solidFill>
                  <a:srgbClr val="FFFFFF"/>
                </a:solidFill>
              </a:rPr>
            </a:br>
            <a:r>
              <a:rPr lang="hr-HR" sz="2800" dirty="0">
                <a:solidFill>
                  <a:srgbClr val="FFFFFF"/>
                </a:solidFill>
              </a:rPr>
              <a:t/>
            </a:r>
            <a:br>
              <a:rPr lang="hr-HR" sz="2800" dirty="0">
                <a:solidFill>
                  <a:srgbClr val="FFFFFF"/>
                </a:solidFill>
              </a:rPr>
            </a:br>
            <a:r>
              <a:rPr lang="hr-HR" sz="2800" dirty="0" smtClean="0">
                <a:solidFill>
                  <a:srgbClr val="FFFFFF"/>
                </a:solidFill>
              </a:rPr>
              <a:t/>
            </a:r>
            <a:br>
              <a:rPr lang="hr-HR" sz="2800" dirty="0" smtClean="0">
                <a:solidFill>
                  <a:srgbClr val="FFFFFF"/>
                </a:solidFill>
              </a:rPr>
            </a:br>
            <a:r>
              <a:rPr lang="hr-HR" sz="2800" dirty="0" smtClean="0">
                <a:solidFill>
                  <a:srgbClr val="FFFFFF"/>
                </a:solidFill>
              </a:rPr>
              <a:t/>
            </a:r>
            <a:br>
              <a:rPr lang="hr-HR" sz="2800" dirty="0" smtClean="0">
                <a:solidFill>
                  <a:srgbClr val="FFFFFF"/>
                </a:solidFill>
              </a:rPr>
            </a:br>
            <a:r>
              <a:rPr lang="hr-HR" sz="2800" dirty="0">
                <a:solidFill>
                  <a:srgbClr val="FFFFFF"/>
                </a:solidFill>
              </a:rPr>
              <a:t/>
            </a:r>
            <a:br>
              <a:rPr lang="hr-HR" sz="2800" dirty="0">
                <a:solidFill>
                  <a:srgbClr val="FFFFFF"/>
                </a:solidFill>
              </a:rPr>
            </a:br>
            <a:r>
              <a:rPr lang="hr-HR" sz="2800" dirty="0" smtClean="0">
                <a:solidFill>
                  <a:srgbClr val="FFFFFF"/>
                </a:solidFill>
              </a:rPr>
              <a:t/>
            </a:r>
            <a:br>
              <a:rPr lang="hr-HR" sz="2800" dirty="0" smtClean="0">
                <a:solidFill>
                  <a:srgbClr val="FFFFFF"/>
                </a:solidFill>
              </a:rPr>
            </a:br>
            <a:r>
              <a:rPr lang="hr-HR" sz="2800" dirty="0">
                <a:solidFill>
                  <a:srgbClr val="FFFFFF"/>
                </a:solidFill>
              </a:rPr>
              <a:t/>
            </a:r>
            <a:br>
              <a:rPr lang="hr-HR" sz="2800" dirty="0">
                <a:solidFill>
                  <a:srgbClr val="FFFFFF"/>
                </a:solidFill>
              </a:rPr>
            </a:br>
            <a:r>
              <a:rPr lang="hr-HR" sz="2800" dirty="0" smtClean="0">
                <a:solidFill>
                  <a:srgbClr val="FFFFFF"/>
                </a:solidFill>
              </a:rPr>
              <a:t/>
            </a:r>
            <a:br>
              <a:rPr lang="hr-HR" sz="2800" dirty="0" smtClean="0">
                <a:solidFill>
                  <a:srgbClr val="FFFFFF"/>
                </a:solidFill>
              </a:rPr>
            </a:br>
            <a:r>
              <a:rPr lang="hr-HR" sz="2800" dirty="0">
                <a:solidFill>
                  <a:srgbClr val="FFFFFF"/>
                </a:solidFill>
              </a:rPr>
              <a:t/>
            </a:r>
            <a:br>
              <a:rPr lang="hr-HR" sz="2800" dirty="0">
                <a:solidFill>
                  <a:srgbClr val="FFFFFF"/>
                </a:solidFill>
              </a:rPr>
            </a:br>
            <a:r>
              <a:rPr lang="hr-HR" sz="2800" dirty="0" smtClean="0">
                <a:solidFill>
                  <a:srgbClr val="FFFFFF"/>
                </a:solidFill>
              </a:rPr>
              <a:t/>
            </a:r>
            <a:br>
              <a:rPr lang="hr-HR" sz="2800" dirty="0" smtClean="0">
                <a:solidFill>
                  <a:srgbClr val="FFFFFF"/>
                </a:solidFill>
              </a:rPr>
            </a:br>
            <a:r>
              <a:rPr lang="hr-HR" sz="2800" dirty="0">
                <a:solidFill>
                  <a:srgbClr val="FFFFFF"/>
                </a:solidFill>
              </a:rPr>
              <a:t/>
            </a:r>
            <a:br>
              <a:rPr lang="hr-HR" sz="2800" dirty="0">
                <a:solidFill>
                  <a:srgbClr val="FFFFFF"/>
                </a:solidFill>
              </a:rPr>
            </a:br>
            <a:endParaRPr lang="en-US" sz="3600" b="1" dirty="0">
              <a:solidFill>
                <a:srgbClr val="FFFFFF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-133004" y="2344421"/>
            <a:ext cx="8373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Zahvaljuje</a:t>
            </a:r>
            <a:r>
              <a:rPr lang="hr-HR" sz="4000" b="1" dirty="0" err="1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</a:t>
            </a:r>
            <a:r>
              <a:rPr lang="hr-HR" sz="4000" b="1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 na pažnji!</a:t>
            </a:r>
          </a:p>
          <a:p>
            <a:pPr algn="ctr"/>
            <a:endParaRPr lang="en-US" sz="3200" b="1" dirty="0" smtClean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63" y="209894"/>
            <a:ext cx="463751" cy="57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59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1880</TotalTime>
  <Words>101</Words>
  <Application>Microsoft Office PowerPoint</Application>
  <PresentationFormat>On-screen Show (4:3)</PresentationFormat>
  <Paragraphs>42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Bookman Old Style</vt:lpstr>
      <vt:lpstr>Calibri</vt:lpstr>
      <vt:lpstr>Tahoma</vt:lpstr>
      <vt:lpstr>Times New Roman</vt:lpstr>
      <vt:lpstr>Trebuchet MS</vt:lpstr>
      <vt:lpstr>Wingdings</vt:lpstr>
      <vt:lpstr>Wingdings 3</vt:lpstr>
      <vt:lpstr>Facet</vt:lpstr>
      <vt:lpstr> PLAN PODRŠKE RADA UDRUGA ZA ZAŠTITU POTROŠAČA 2021. </vt:lpstr>
      <vt:lpstr>PowerPoint Presentation</vt:lpstr>
      <vt:lpstr>PowerPoint Presentation</vt:lpstr>
      <vt:lpstr>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Alen Botica</dc:creator>
  <cp:lastModifiedBy>uzuvrh</cp:lastModifiedBy>
  <cp:revision>343</cp:revision>
  <cp:lastPrinted>2018-01-09T11:44:19Z</cp:lastPrinted>
  <dcterms:created xsi:type="dcterms:W3CDTF">2014-09-16T21:41:51Z</dcterms:created>
  <dcterms:modified xsi:type="dcterms:W3CDTF">2021-03-12T10:30:26Z</dcterms:modified>
</cp:coreProperties>
</file>