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4D9B8-593D-4447-899E-01FCE3F89157}" type="datetimeFigureOut">
              <a:rPr lang="hr-HR" smtClean="0"/>
              <a:t>17.3.2021.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89BEB-47D7-44DA-B924-78DFA73516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132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4D9B8-593D-4447-899E-01FCE3F89157}" type="datetimeFigureOut">
              <a:rPr lang="hr-HR" smtClean="0"/>
              <a:t>17.3.2021.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89BEB-47D7-44DA-B924-78DFA735161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411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700" b="1" smtClean="0">
                <a:solidFill>
                  <a:schemeClr val="bg1"/>
                </a:solidFill>
                <a:latin typeface="Arial"/>
                <a:cs typeface="Arial"/>
              </a:rPr>
              <a:t>Erasmus+ za mlade i Europske snage solidarnosti </a:t>
            </a:r>
            <a:r>
              <a:rPr lang="hr-HR" sz="2000" b="1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000" b="1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000" b="1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000" b="1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000" b="1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000" b="1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1800" b="1" i="1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1800" b="1" i="1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1800" b="1" i="1" smtClean="0">
                <a:solidFill>
                  <a:schemeClr val="bg1"/>
                </a:solidFill>
                <a:latin typeface="Arial"/>
                <a:cs typeface="Arial"/>
              </a:rPr>
              <a:t>Matea Majdenić i Matija Blaće, </a:t>
            </a:r>
            <a:br>
              <a:rPr lang="hr-HR" sz="1800" b="1" i="1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1800" b="1" i="1" smtClean="0">
                <a:solidFill>
                  <a:schemeClr val="bg1"/>
                </a:solidFill>
                <a:latin typeface="Arial"/>
                <a:cs typeface="Arial"/>
              </a:rPr>
              <a:t>Agencija za mobilnost i programe EU</a:t>
            </a:r>
            <a:br>
              <a:rPr lang="hr-HR" sz="1800" b="1" i="1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1800" b="1" i="1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1800" b="1" i="1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1800" b="1" i="1" smtClean="0">
                <a:solidFill>
                  <a:schemeClr val="bg1"/>
                </a:solidFill>
                <a:latin typeface="Arial"/>
                <a:cs typeface="Arial"/>
              </a:rPr>
              <a:t>11. ožujka 2021.</a:t>
            </a:r>
            <a:r>
              <a:rPr lang="hr-HR" sz="2000" b="1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hr-HR" sz="2000" b="1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hr-HR" sz="2000" b="1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b="1" smtClean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2000" b="1" smtClean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43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69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1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04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63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60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68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419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1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28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25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04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2800" smtClean="0"/>
              <a:t>Akreditacije u području mladih</a:t>
            </a:r>
            <a:endParaRPr lang="hr-HR" sz="28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100" smtClean="0"/>
              <a:t>KA1 Mobilnost u svrhu učenja u području mladih</a:t>
            </a:r>
            <a:r>
              <a:rPr lang="hr-HR" sz="4400" smtClean="0"/>
              <a:t/>
            </a:r>
            <a:br>
              <a:rPr lang="hr-HR" sz="4400" smtClean="0"/>
            </a:br>
            <a:endParaRPr lang="hr-HR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06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sz="3200" smtClean="0"/>
              <a:t>KA2 Partnerstva za suradnju</a:t>
            </a:r>
            <a:endParaRPr lang="hr-HR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4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45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smtClean="0">
                <a:solidFill>
                  <a:schemeClr val="accent5">
                    <a:lumMod val="75000"/>
                  </a:schemeClr>
                </a:solidFill>
              </a:rPr>
              <a:t>Mobilnost.hr</a:t>
            </a:r>
            <a:br>
              <a:rPr lang="hr-HR" b="1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hr-HR" b="1" smtClean="0">
                <a:solidFill>
                  <a:schemeClr val="accent5">
                    <a:lumMod val="75000"/>
                  </a:schemeClr>
                </a:solidFill>
              </a:rPr>
              <a:t>mladi@mobilnost.hr</a:t>
            </a:r>
            <a:endParaRPr lang="hr-H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On-screen Show (4:3)</PresentationFormat>
  <Paragraphs>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Erasmus+ za mlade i Europske snage solidarnosti        Matea Majdenić i Matija Blaće,  Agencija za mobilnost i programe EU  11. ožujka 2021.   </vt:lpstr>
      <vt:lpstr>PowerPoint Presentation</vt:lpstr>
      <vt:lpstr>PowerPoint Presentation</vt:lpstr>
      <vt:lpstr>PowerPoint Presentation</vt:lpstr>
      <vt:lpstr>Akreditacije u području mladih</vt:lpstr>
      <vt:lpstr>KA1 Mobilnost u svrhu učenja u području mladih </vt:lpstr>
      <vt:lpstr>KA2 Partnerstva za suradnju</vt:lpstr>
      <vt:lpstr>PowerPoint Presentation</vt:lpstr>
      <vt:lpstr>Mobilnost.hr mladi@mobilnost.hr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za mlade i Europske snage solidarnosti        Matea Majdenić i Matija Blaće,  Agencija za mobilnost i programe EU  11. ožujka 2021.   </dc:title>
  <dc:creator>Zvonimir Abramović</dc:creator>
  <cp:lastModifiedBy>Zvonimir Abramović</cp:lastModifiedBy>
  <cp:revision>1</cp:revision>
  <dcterms:created xsi:type="dcterms:W3CDTF">2021-03-17T09:20:33Z</dcterms:created>
  <dcterms:modified xsi:type="dcterms:W3CDTF">2021-03-17T09:20:34Z</dcterms:modified>
</cp:coreProperties>
</file>