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notesMasterIdLst>
    <p:notesMasterId r:id="rId7"/>
  </p:notesMasterIdLst>
  <p:handoutMasterIdLst>
    <p:handoutMasterId r:id="rId8"/>
  </p:handoutMasterIdLst>
  <p:sldIdLst>
    <p:sldId id="303" r:id="rId2"/>
    <p:sldId id="307" r:id="rId3"/>
    <p:sldId id="301" r:id="rId4"/>
    <p:sldId id="306" r:id="rId5"/>
    <p:sldId id="286" r:id="rId6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96"/>
    <a:srgbClr val="00FFFF"/>
    <a:srgbClr val="0257E2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5AF512-75B4-487E-AA51-9C7FB4D8BF5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347C8D-4B79-4898-87D1-AEC823128A41}">
      <dgm:prSet phldrT="[Text]" custT="1"/>
      <dgm:spPr/>
      <dgm:t>
        <a:bodyPr/>
        <a:lstStyle/>
        <a:p>
          <a:r>
            <a:rPr lang="en-US" sz="2400" b="1" noProof="0" dirty="0">
              <a:latin typeface="Calibri" panose="020F0502020204030204" pitchFamily="34" charset="0"/>
              <a:cs typeface="Calibri" panose="020F0502020204030204" pitchFamily="34" charset="0"/>
            </a:rPr>
            <a:t>PLAN</a:t>
          </a: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en-US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endParaRPr lang="hr-HR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4A6109-00F3-4C31-88B5-8ED82B3860AD}" type="parTrans" cxnId="{801E7D52-B90C-4414-A8D2-018ED986E94D}">
      <dgm:prSet/>
      <dgm:spPr/>
      <dgm:t>
        <a:bodyPr/>
        <a:lstStyle/>
        <a:p>
          <a:endParaRPr lang="en-US"/>
        </a:p>
      </dgm:t>
    </dgm:pt>
    <dgm:pt modelId="{4951CEC1-588A-47F8-B91E-34C86803513B}" type="sibTrans" cxnId="{801E7D52-B90C-4414-A8D2-018ED986E94D}">
      <dgm:prSet/>
      <dgm:spPr/>
      <dgm:t>
        <a:bodyPr/>
        <a:lstStyle/>
        <a:p>
          <a:endParaRPr lang="en-US"/>
        </a:p>
      </dgm:t>
    </dgm:pt>
    <dgm:pt modelId="{A970DD64-8780-4FC1-854C-9FA69E62973D}">
      <dgm:prSet phldrT="[Text]" custT="1"/>
      <dgm:spPr/>
      <dgm:t>
        <a:bodyPr/>
        <a:lstStyle/>
        <a:p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objava: </a:t>
          </a:r>
          <a:r>
            <a:rPr lang="en-GB" sz="2000" noProof="0" dirty="0">
              <a:latin typeface="Calibri" panose="020F0502020204030204" pitchFamily="34" charset="0"/>
              <a:cs typeface="Calibri" panose="020F0502020204030204" pitchFamily="34" charset="0"/>
            </a:rPr>
            <a:t>II.</a:t>
          </a:r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 kvartal 202</a:t>
          </a:r>
          <a:r>
            <a:rPr lang="en-US" sz="2000" noProof="0" dirty="0">
              <a:latin typeface="Calibri" panose="020F0502020204030204" pitchFamily="34" charset="0"/>
              <a:cs typeface="Calibri" panose="020F0502020204030204" pitchFamily="34" charset="0"/>
            </a:rPr>
            <a:t>4</a:t>
          </a:r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gm:t>
    </dgm:pt>
    <dgm:pt modelId="{60353CE6-45B1-47D2-ADD4-EF48F5892D20}" type="parTrans" cxnId="{E64C7CFE-4C72-4C3C-8FB1-E1FFAE989947}">
      <dgm:prSet/>
      <dgm:spPr/>
      <dgm:t>
        <a:bodyPr/>
        <a:lstStyle/>
        <a:p>
          <a:endParaRPr lang="en-US"/>
        </a:p>
      </dgm:t>
    </dgm:pt>
    <dgm:pt modelId="{D8A508CB-F8D6-4D25-8DC5-FE701940C741}" type="sibTrans" cxnId="{E64C7CFE-4C72-4C3C-8FB1-E1FFAE989947}">
      <dgm:prSet/>
      <dgm:spPr/>
      <dgm:t>
        <a:bodyPr/>
        <a:lstStyle/>
        <a:p>
          <a:endParaRPr lang="en-US"/>
        </a:p>
      </dgm:t>
    </dgm:pt>
    <dgm:pt modelId="{058FED5B-93E4-4F12-930C-3E0D842673CF}">
      <dgm:prSet phldrT="[Text]" custT="1"/>
      <dgm:spPr/>
      <dgm:t>
        <a:bodyPr/>
        <a:lstStyle/>
        <a:p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početak provedbe: </a:t>
          </a:r>
          <a:r>
            <a:rPr lang="en-GB" sz="2000" noProof="0" dirty="0">
              <a:latin typeface="Calibri" panose="020F0502020204030204" pitchFamily="34" charset="0"/>
              <a:cs typeface="Calibri" panose="020F0502020204030204" pitchFamily="34" charset="0"/>
            </a:rPr>
            <a:t>III. </a:t>
          </a:r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kvartal 2024.</a:t>
          </a:r>
        </a:p>
      </dgm:t>
    </dgm:pt>
    <dgm:pt modelId="{EC051A22-21C0-4377-9A6A-87E27E4443FF}" type="parTrans" cxnId="{3205009B-606F-481C-AB6B-596643314B0E}">
      <dgm:prSet/>
      <dgm:spPr/>
      <dgm:t>
        <a:bodyPr/>
        <a:lstStyle/>
        <a:p>
          <a:endParaRPr lang="en-US"/>
        </a:p>
      </dgm:t>
    </dgm:pt>
    <dgm:pt modelId="{83D8B7C8-D8DF-44E4-A3D1-E6EEEC611E89}" type="sibTrans" cxnId="{3205009B-606F-481C-AB6B-596643314B0E}">
      <dgm:prSet/>
      <dgm:spPr/>
      <dgm:t>
        <a:bodyPr/>
        <a:lstStyle/>
        <a:p>
          <a:endParaRPr lang="en-US"/>
        </a:p>
      </dgm:t>
    </dgm:pt>
    <dgm:pt modelId="{85943F31-266F-4EDF-8EFA-F089C0075F3E}">
      <dgm:prSet phldrT="[Text]" custT="1"/>
      <dgm:spPr/>
      <dgm:t>
        <a:bodyPr/>
        <a:lstStyle/>
        <a:p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okvirna vrijednost: </a:t>
          </a:r>
          <a:r>
            <a:rPr lang="en-US" sz="2000" noProof="0" dirty="0">
              <a:latin typeface="Calibri" panose="020F0502020204030204" pitchFamily="34" charset="0"/>
              <a:cs typeface="Calibri" panose="020F0502020204030204" pitchFamily="34" charset="0"/>
            </a:rPr>
            <a:t>15</a:t>
          </a:r>
          <a:r>
            <a:rPr lang="en-GB" sz="2000" noProof="0" dirty="0">
              <a:latin typeface="Calibri" panose="020F0502020204030204" pitchFamily="34" charset="0"/>
              <a:cs typeface="Calibri" panose="020F0502020204030204" pitchFamily="34" charset="0"/>
            </a:rPr>
            <a:t>0.000,00 €</a:t>
          </a:r>
        </a:p>
        <a:p>
          <a:endParaRPr lang="hr-HR" sz="20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E9DD349-723B-4D6C-BD2E-6699E3417EA4}" type="parTrans" cxnId="{558A404C-AF44-4D71-AEB3-F04ED0D9ABB5}">
      <dgm:prSet/>
      <dgm:spPr/>
      <dgm:t>
        <a:bodyPr/>
        <a:lstStyle/>
        <a:p>
          <a:endParaRPr lang="en-US"/>
        </a:p>
      </dgm:t>
    </dgm:pt>
    <dgm:pt modelId="{222AB126-CF60-4386-91C3-DDF2696EDC3F}" type="sibTrans" cxnId="{558A404C-AF44-4D71-AEB3-F04ED0D9ABB5}">
      <dgm:prSet/>
      <dgm:spPr/>
      <dgm:t>
        <a:bodyPr/>
        <a:lstStyle/>
        <a:p>
          <a:endParaRPr lang="en-US"/>
        </a:p>
      </dgm:t>
    </dgm:pt>
    <dgm:pt modelId="{67A2D01A-F9A0-49DD-AF33-20C861CEEF23}">
      <dgm:prSet phldrT="[Text]" custT="1"/>
      <dgm:spPr/>
      <dgm:t>
        <a:bodyPr/>
        <a:lstStyle/>
        <a:p>
          <a:r>
            <a:rPr lang="hr-HR" sz="2000" noProof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okvirni broj projekata:</a:t>
          </a:r>
          <a:r>
            <a:rPr lang="en-GB" sz="2000" noProof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5</a:t>
          </a:r>
          <a:endParaRPr lang="hr-HR" sz="20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8A41FF6-62F8-43C4-8192-28566FB29849}" type="parTrans" cxnId="{88912681-6101-4A5C-B6FA-8D8821C1B1C6}">
      <dgm:prSet/>
      <dgm:spPr/>
      <dgm:t>
        <a:bodyPr/>
        <a:lstStyle/>
        <a:p>
          <a:endParaRPr lang="en-US"/>
        </a:p>
      </dgm:t>
    </dgm:pt>
    <dgm:pt modelId="{5BB0126D-3792-4440-83E1-987E5F277900}" type="sibTrans" cxnId="{88912681-6101-4A5C-B6FA-8D8821C1B1C6}">
      <dgm:prSet/>
      <dgm:spPr/>
      <dgm:t>
        <a:bodyPr/>
        <a:lstStyle/>
        <a:p>
          <a:endParaRPr lang="en-US"/>
        </a:p>
      </dgm:t>
    </dgm:pt>
    <dgm:pt modelId="{2A885E5E-3879-4E85-B293-51C9D77A2FEE}">
      <dgm:prSet phldrT="[Text]" custT="1"/>
      <dgm:spPr/>
      <dgm:t>
        <a:bodyPr/>
        <a:lstStyle/>
        <a:p>
          <a:r>
            <a:rPr lang="hr-HR" sz="2000" noProof="0" dirty="0">
              <a:latin typeface="Calibri" panose="020F0502020204030204" pitchFamily="34" charset="0"/>
              <a:cs typeface="Calibri" panose="020F0502020204030204" pitchFamily="34" charset="0"/>
            </a:rPr>
            <a:t>trajanje: </a:t>
          </a:r>
          <a:r>
            <a:rPr lang="en-US" sz="2000" noProof="0" dirty="0">
              <a:latin typeface="Calibri" panose="020F0502020204030204" pitchFamily="34" charset="0"/>
              <a:cs typeface="Calibri" panose="020F0502020204030204" pitchFamily="34" charset="0"/>
            </a:rPr>
            <a:t>3 </a:t>
          </a:r>
          <a:r>
            <a:rPr lang="en-US" sz="2000" noProof="0" dirty="0" err="1">
              <a:latin typeface="Calibri" panose="020F0502020204030204" pitchFamily="34" charset="0"/>
              <a:cs typeface="Calibri" panose="020F0502020204030204" pitchFamily="34" charset="0"/>
            </a:rPr>
            <a:t>godine</a:t>
          </a:r>
          <a:endParaRPr lang="hr-HR" sz="20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1BF93E7-F2FE-4CEA-820E-E31134FBD204}" type="parTrans" cxnId="{062B96D0-F953-448E-A0F2-C07A3677B31D}">
      <dgm:prSet/>
      <dgm:spPr/>
      <dgm:t>
        <a:bodyPr/>
        <a:lstStyle/>
        <a:p>
          <a:endParaRPr lang="en-US"/>
        </a:p>
      </dgm:t>
    </dgm:pt>
    <dgm:pt modelId="{D2B9E0E8-75AA-4573-B107-EF6F6C93FD8A}" type="sibTrans" cxnId="{062B96D0-F953-448E-A0F2-C07A3677B31D}">
      <dgm:prSet/>
      <dgm:spPr/>
      <dgm:t>
        <a:bodyPr/>
        <a:lstStyle/>
        <a:p>
          <a:endParaRPr lang="en-US"/>
        </a:p>
      </dgm:t>
    </dgm:pt>
    <dgm:pt modelId="{67EE3225-7637-41CA-B9F2-32E62803D722}">
      <dgm:prSet/>
      <dgm:spPr/>
      <dgm:t>
        <a:bodyPr/>
        <a:lstStyle/>
        <a:p>
          <a:endParaRPr lang="hr-HR"/>
        </a:p>
      </dgm:t>
    </dgm:pt>
    <dgm:pt modelId="{4CEC9ED2-1B6B-4661-898A-9D09B15E46B4}" type="parTrans" cxnId="{F42C9834-BF03-4E71-8063-DEFFAD0C1D85}">
      <dgm:prSet/>
      <dgm:spPr/>
      <dgm:t>
        <a:bodyPr/>
        <a:lstStyle/>
        <a:p>
          <a:endParaRPr lang="hr-HR"/>
        </a:p>
      </dgm:t>
    </dgm:pt>
    <dgm:pt modelId="{E7B221BA-9800-4329-9243-92FAD1A7ED3C}" type="sibTrans" cxnId="{F42C9834-BF03-4E71-8063-DEFFAD0C1D85}">
      <dgm:prSet/>
      <dgm:spPr/>
      <dgm:t>
        <a:bodyPr/>
        <a:lstStyle/>
        <a:p>
          <a:endParaRPr lang="hr-HR"/>
        </a:p>
      </dgm:t>
    </dgm:pt>
    <dgm:pt modelId="{DB7DA7AF-F187-41E9-949E-9155562B7376}" type="pres">
      <dgm:prSet presAssocID="{F35AF512-75B4-487E-AA51-9C7FB4D8BF56}" presName="vert0" presStyleCnt="0">
        <dgm:presLayoutVars>
          <dgm:dir/>
          <dgm:animOne val="branch"/>
          <dgm:animLvl val="lvl"/>
        </dgm:presLayoutVars>
      </dgm:prSet>
      <dgm:spPr/>
    </dgm:pt>
    <dgm:pt modelId="{1E61A3A1-DD2F-4B95-AFDB-3DB78643527A}" type="pres">
      <dgm:prSet presAssocID="{47347C8D-4B79-4898-87D1-AEC823128A41}" presName="thickLine" presStyleLbl="alignNode1" presStyleIdx="0" presStyleCnt="1"/>
      <dgm:spPr/>
    </dgm:pt>
    <dgm:pt modelId="{CCF25CBE-0EF2-431D-A32B-06493B889C90}" type="pres">
      <dgm:prSet presAssocID="{47347C8D-4B79-4898-87D1-AEC823128A41}" presName="horz1" presStyleCnt="0"/>
      <dgm:spPr/>
    </dgm:pt>
    <dgm:pt modelId="{5634D2AF-3964-488B-A962-F6EF08ABE074}" type="pres">
      <dgm:prSet presAssocID="{47347C8D-4B79-4898-87D1-AEC823128A41}" presName="tx1" presStyleLbl="revTx" presStyleIdx="0" presStyleCnt="7"/>
      <dgm:spPr/>
    </dgm:pt>
    <dgm:pt modelId="{65559BD9-7560-4B63-817C-9F148DE7B5EC}" type="pres">
      <dgm:prSet presAssocID="{47347C8D-4B79-4898-87D1-AEC823128A41}" presName="vert1" presStyleCnt="0"/>
      <dgm:spPr/>
    </dgm:pt>
    <dgm:pt modelId="{DE869EE7-BF37-45F4-94F2-EC54D92497DC}" type="pres">
      <dgm:prSet presAssocID="{A970DD64-8780-4FC1-854C-9FA69E62973D}" presName="vertSpace2a" presStyleCnt="0"/>
      <dgm:spPr/>
    </dgm:pt>
    <dgm:pt modelId="{82FB0F13-4DF5-4077-BE8B-01EABC86B618}" type="pres">
      <dgm:prSet presAssocID="{A970DD64-8780-4FC1-854C-9FA69E62973D}" presName="horz2" presStyleCnt="0"/>
      <dgm:spPr/>
    </dgm:pt>
    <dgm:pt modelId="{AFBF8EE8-0AD0-45CB-AC16-2E706ECF49BE}" type="pres">
      <dgm:prSet presAssocID="{A970DD64-8780-4FC1-854C-9FA69E62973D}" presName="horzSpace2" presStyleCnt="0"/>
      <dgm:spPr/>
    </dgm:pt>
    <dgm:pt modelId="{03FA5CA1-3161-4C63-9EB0-619D803C852E}" type="pres">
      <dgm:prSet presAssocID="{A970DD64-8780-4FC1-854C-9FA69E62973D}" presName="tx2" presStyleLbl="revTx" presStyleIdx="1" presStyleCnt="7"/>
      <dgm:spPr/>
    </dgm:pt>
    <dgm:pt modelId="{552D23CE-1AC8-4B97-8916-F18D875C0044}" type="pres">
      <dgm:prSet presAssocID="{A970DD64-8780-4FC1-854C-9FA69E62973D}" presName="vert2" presStyleCnt="0"/>
      <dgm:spPr/>
    </dgm:pt>
    <dgm:pt modelId="{1F786329-959E-4FE9-89FD-B98A0970EF67}" type="pres">
      <dgm:prSet presAssocID="{A970DD64-8780-4FC1-854C-9FA69E62973D}" presName="thinLine2b" presStyleLbl="callout" presStyleIdx="0" presStyleCnt="5" custLinFactY="-100000" custLinFactNeighborX="-170" custLinFactNeighborY="-141652"/>
      <dgm:spPr/>
    </dgm:pt>
    <dgm:pt modelId="{6DE5433A-F69F-4401-8921-224BA8C01CA3}" type="pres">
      <dgm:prSet presAssocID="{A970DD64-8780-4FC1-854C-9FA69E62973D}" presName="vertSpace2b" presStyleCnt="0"/>
      <dgm:spPr/>
    </dgm:pt>
    <dgm:pt modelId="{68DD5CC3-F6A8-40EE-88FF-47F99345A166}" type="pres">
      <dgm:prSet presAssocID="{058FED5B-93E4-4F12-930C-3E0D842673CF}" presName="horz2" presStyleCnt="0"/>
      <dgm:spPr/>
    </dgm:pt>
    <dgm:pt modelId="{EE0AE995-CBA1-4034-8428-06647605EAA1}" type="pres">
      <dgm:prSet presAssocID="{058FED5B-93E4-4F12-930C-3E0D842673CF}" presName="horzSpace2" presStyleCnt="0"/>
      <dgm:spPr/>
    </dgm:pt>
    <dgm:pt modelId="{0790A89E-1FE1-4AB8-8E9D-605D3262AFEB}" type="pres">
      <dgm:prSet presAssocID="{058FED5B-93E4-4F12-930C-3E0D842673CF}" presName="tx2" presStyleLbl="revTx" presStyleIdx="2" presStyleCnt="7" custScaleX="100852" custScaleY="131069"/>
      <dgm:spPr/>
    </dgm:pt>
    <dgm:pt modelId="{A0298FAF-20B6-4BBC-B2AF-568E4C9273F6}" type="pres">
      <dgm:prSet presAssocID="{058FED5B-93E4-4F12-930C-3E0D842673CF}" presName="vert2" presStyleCnt="0"/>
      <dgm:spPr/>
    </dgm:pt>
    <dgm:pt modelId="{CEE88894-CC09-4949-A3EC-5E42C8446F18}" type="pres">
      <dgm:prSet presAssocID="{058FED5B-93E4-4F12-930C-3E0D842673CF}" presName="thinLine2b" presStyleLbl="callout" presStyleIdx="1" presStyleCnt="5" custLinFactY="-142513" custLinFactNeighborY="-200000"/>
      <dgm:spPr/>
    </dgm:pt>
    <dgm:pt modelId="{A5C7C4EF-148A-4C65-9855-B6AF62BAF682}" type="pres">
      <dgm:prSet presAssocID="{058FED5B-93E4-4F12-930C-3E0D842673CF}" presName="vertSpace2b" presStyleCnt="0"/>
      <dgm:spPr/>
    </dgm:pt>
    <dgm:pt modelId="{EED998F7-BDCC-4F6C-9F22-FE576902DC0D}" type="pres">
      <dgm:prSet presAssocID="{85943F31-266F-4EDF-8EFA-F089C0075F3E}" presName="horz2" presStyleCnt="0"/>
      <dgm:spPr/>
    </dgm:pt>
    <dgm:pt modelId="{E3195CBC-BAC6-430E-807E-789789FF1B23}" type="pres">
      <dgm:prSet presAssocID="{85943F31-266F-4EDF-8EFA-F089C0075F3E}" presName="horzSpace2" presStyleCnt="0"/>
      <dgm:spPr/>
    </dgm:pt>
    <dgm:pt modelId="{7CC5CB72-3E43-4817-A23A-FF655FB9FCA4}" type="pres">
      <dgm:prSet presAssocID="{85943F31-266F-4EDF-8EFA-F089C0075F3E}" presName="tx2" presStyleLbl="revTx" presStyleIdx="3" presStyleCnt="7" custScaleY="112037"/>
      <dgm:spPr/>
    </dgm:pt>
    <dgm:pt modelId="{7025F88C-F336-4951-AF3E-2C635EDE8E35}" type="pres">
      <dgm:prSet presAssocID="{85943F31-266F-4EDF-8EFA-F089C0075F3E}" presName="vert2" presStyleCnt="0"/>
      <dgm:spPr/>
    </dgm:pt>
    <dgm:pt modelId="{DA899837-5E49-4CFF-A883-AAE735657512}" type="pres">
      <dgm:prSet presAssocID="{85943F31-266F-4EDF-8EFA-F089C0075F3E}" presName="thinLine2b" presStyleLbl="callout" presStyleIdx="2" presStyleCnt="5" custLinFactNeighborX="-55" custLinFactNeighborY="-3101"/>
      <dgm:spPr/>
    </dgm:pt>
    <dgm:pt modelId="{53722808-DAD6-4A5F-A562-4465C2E0BB12}" type="pres">
      <dgm:prSet presAssocID="{85943F31-266F-4EDF-8EFA-F089C0075F3E}" presName="vertSpace2b" presStyleCnt="0"/>
      <dgm:spPr/>
    </dgm:pt>
    <dgm:pt modelId="{CEE18E5C-6FEA-48A0-8A7D-795FEC67590C}" type="pres">
      <dgm:prSet presAssocID="{67A2D01A-F9A0-49DD-AF33-20C861CEEF23}" presName="horz2" presStyleCnt="0"/>
      <dgm:spPr/>
    </dgm:pt>
    <dgm:pt modelId="{40395028-6DD6-45EC-9402-E62DC32DABE5}" type="pres">
      <dgm:prSet presAssocID="{67A2D01A-F9A0-49DD-AF33-20C861CEEF23}" presName="horzSpace2" presStyleCnt="0"/>
      <dgm:spPr/>
    </dgm:pt>
    <dgm:pt modelId="{6F1F5D35-7BC2-4354-8410-656EEED01411}" type="pres">
      <dgm:prSet presAssocID="{67A2D01A-F9A0-49DD-AF33-20C861CEEF23}" presName="tx2" presStyleLbl="revTx" presStyleIdx="4" presStyleCnt="7" custScaleY="96141"/>
      <dgm:spPr/>
    </dgm:pt>
    <dgm:pt modelId="{A9D52ED3-16F6-4BD3-BB9D-8B226B277833}" type="pres">
      <dgm:prSet presAssocID="{67A2D01A-F9A0-49DD-AF33-20C861CEEF23}" presName="vert2" presStyleCnt="0"/>
      <dgm:spPr/>
    </dgm:pt>
    <dgm:pt modelId="{0C01A2E2-8002-4C6D-BBE9-4D34D6A6BDF9}" type="pres">
      <dgm:prSet presAssocID="{67A2D01A-F9A0-49DD-AF33-20C861CEEF23}" presName="thinLine2b" presStyleLbl="callout" presStyleIdx="3" presStyleCnt="5"/>
      <dgm:spPr/>
    </dgm:pt>
    <dgm:pt modelId="{1C88117E-BDF4-4165-A1FD-3540A911FF6D}" type="pres">
      <dgm:prSet presAssocID="{67A2D01A-F9A0-49DD-AF33-20C861CEEF23}" presName="vertSpace2b" presStyleCnt="0"/>
      <dgm:spPr/>
    </dgm:pt>
    <dgm:pt modelId="{5C6FF2D0-EFE3-414D-A9BC-AB778DAFDC76}" type="pres">
      <dgm:prSet presAssocID="{2A885E5E-3879-4E85-B293-51C9D77A2FEE}" presName="horz2" presStyleCnt="0"/>
      <dgm:spPr/>
    </dgm:pt>
    <dgm:pt modelId="{3EB9E81F-02B0-48C3-9F13-00EE3CD07314}" type="pres">
      <dgm:prSet presAssocID="{2A885E5E-3879-4E85-B293-51C9D77A2FEE}" presName="horzSpace2" presStyleCnt="0"/>
      <dgm:spPr/>
    </dgm:pt>
    <dgm:pt modelId="{BB8A7BAB-B79B-498A-80C2-6AC53BF01BDA}" type="pres">
      <dgm:prSet presAssocID="{2A885E5E-3879-4E85-B293-51C9D77A2FEE}" presName="tx2" presStyleLbl="revTx" presStyleIdx="5" presStyleCnt="7"/>
      <dgm:spPr/>
    </dgm:pt>
    <dgm:pt modelId="{7970A4E9-C3CB-4324-B489-F71A80964033}" type="pres">
      <dgm:prSet presAssocID="{2A885E5E-3879-4E85-B293-51C9D77A2FEE}" presName="vert2" presStyleCnt="0"/>
      <dgm:spPr/>
    </dgm:pt>
    <dgm:pt modelId="{E84AAB1A-8025-42F5-80C8-C72E2EC36002}" type="pres">
      <dgm:prSet presAssocID="{67EE3225-7637-41CA-B9F2-32E62803D722}" presName="horz3" presStyleCnt="0"/>
      <dgm:spPr/>
    </dgm:pt>
    <dgm:pt modelId="{974ED6D1-6758-41E5-9835-91E95690B679}" type="pres">
      <dgm:prSet presAssocID="{67EE3225-7637-41CA-B9F2-32E62803D722}" presName="horzSpace3" presStyleCnt="0"/>
      <dgm:spPr/>
    </dgm:pt>
    <dgm:pt modelId="{56804123-6BE2-4AE9-8A39-66ADCD255341}" type="pres">
      <dgm:prSet presAssocID="{67EE3225-7637-41CA-B9F2-32E62803D722}" presName="tx3" presStyleLbl="revTx" presStyleIdx="6" presStyleCnt="7"/>
      <dgm:spPr/>
    </dgm:pt>
    <dgm:pt modelId="{07D79BAB-37BD-49DA-AB99-E2B54CAE3C67}" type="pres">
      <dgm:prSet presAssocID="{67EE3225-7637-41CA-B9F2-32E62803D722}" presName="vert3" presStyleCnt="0"/>
      <dgm:spPr/>
    </dgm:pt>
    <dgm:pt modelId="{0236EFC3-54AA-424F-9BBB-5BBF41B330B4}" type="pres">
      <dgm:prSet presAssocID="{2A885E5E-3879-4E85-B293-51C9D77A2FEE}" presName="thinLine2b" presStyleLbl="callout" presStyleIdx="4" presStyleCnt="5"/>
      <dgm:spPr/>
    </dgm:pt>
    <dgm:pt modelId="{DB0505F0-BF2A-462B-9045-E2F04EEAE962}" type="pres">
      <dgm:prSet presAssocID="{2A885E5E-3879-4E85-B293-51C9D77A2FEE}" presName="vertSpace2b" presStyleCnt="0"/>
      <dgm:spPr/>
    </dgm:pt>
  </dgm:ptLst>
  <dgm:cxnLst>
    <dgm:cxn modelId="{F42C9834-BF03-4E71-8063-DEFFAD0C1D85}" srcId="{2A885E5E-3879-4E85-B293-51C9D77A2FEE}" destId="{67EE3225-7637-41CA-B9F2-32E62803D722}" srcOrd="0" destOrd="0" parTransId="{4CEC9ED2-1B6B-4661-898A-9D09B15E46B4}" sibTransId="{E7B221BA-9800-4329-9243-92FAD1A7ED3C}"/>
    <dgm:cxn modelId="{D783FB3F-E75C-4621-BD66-9AAA5FBD37DC}" type="presOf" srcId="{85943F31-266F-4EDF-8EFA-F089C0075F3E}" destId="{7CC5CB72-3E43-4817-A23A-FF655FB9FCA4}" srcOrd="0" destOrd="0" presId="urn:microsoft.com/office/officeart/2008/layout/LinedList"/>
    <dgm:cxn modelId="{C06B0249-7677-4456-AA20-1CCC0BB73738}" type="presOf" srcId="{A970DD64-8780-4FC1-854C-9FA69E62973D}" destId="{03FA5CA1-3161-4C63-9EB0-619D803C852E}" srcOrd="0" destOrd="0" presId="urn:microsoft.com/office/officeart/2008/layout/LinedList"/>
    <dgm:cxn modelId="{2B300F4B-4352-4E05-A101-139BEBCD70CB}" type="presOf" srcId="{2A885E5E-3879-4E85-B293-51C9D77A2FEE}" destId="{BB8A7BAB-B79B-498A-80C2-6AC53BF01BDA}" srcOrd="0" destOrd="0" presId="urn:microsoft.com/office/officeart/2008/layout/LinedList"/>
    <dgm:cxn modelId="{558A404C-AF44-4D71-AEB3-F04ED0D9ABB5}" srcId="{47347C8D-4B79-4898-87D1-AEC823128A41}" destId="{85943F31-266F-4EDF-8EFA-F089C0075F3E}" srcOrd="2" destOrd="0" parTransId="{AE9DD349-723B-4D6C-BD2E-6699E3417EA4}" sibTransId="{222AB126-CF60-4386-91C3-DDF2696EDC3F}"/>
    <dgm:cxn modelId="{801E7D52-B90C-4414-A8D2-018ED986E94D}" srcId="{F35AF512-75B4-487E-AA51-9C7FB4D8BF56}" destId="{47347C8D-4B79-4898-87D1-AEC823128A41}" srcOrd="0" destOrd="0" parTransId="{6A4A6109-00F3-4C31-88B5-8ED82B3860AD}" sibTransId="{4951CEC1-588A-47F8-B91E-34C86803513B}"/>
    <dgm:cxn modelId="{88912681-6101-4A5C-B6FA-8D8821C1B1C6}" srcId="{47347C8D-4B79-4898-87D1-AEC823128A41}" destId="{67A2D01A-F9A0-49DD-AF33-20C861CEEF23}" srcOrd="3" destOrd="0" parTransId="{F8A41FF6-62F8-43C4-8192-28566FB29849}" sibTransId="{5BB0126D-3792-4440-83E1-987E5F277900}"/>
    <dgm:cxn modelId="{14068B86-490E-41C9-A415-F9BFB382079A}" type="presOf" srcId="{F35AF512-75B4-487E-AA51-9C7FB4D8BF56}" destId="{DB7DA7AF-F187-41E9-949E-9155562B7376}" srcOrd="0" destOrd="0" presId="urn:microsoft.com/office/officeart/2008/layout/LinedList"/>
    <dgm:cxn modelId="{3205009B-606F-481C-AB6B-596643314B0E}" srcId="{47347C8D-4B79-4898-87D1-AEC823128A41}" destId="{058FED5B-93E4-4F12-930C-3E0D842673CF}" srcOrd="1" destOrd="0" parTransId="{EC051A22-21C0-4377-9A6A-87E27E4443FF}" sibTransId="{83D8B7C8-D8DF-44E4-A3D1-E6EEEC611E89}"/>
    <dgm:cxn modelId="{A242B8B8-A0FC-4EEC-BA1B-1B47D6D91EF2}" type="presOf" srcId="{47347C8D-4B79-4898-87D1-AEC823128A41}" destId="{5634D2AF-3964-488B-A962-F6EF08ABE074}" srcOrd="0" destOrd="0" presId="urn:microsoft.com/office/officeart/2008/layout/LinedList"/>
    <dgm:cxn modelId="{DB94B6BC-5821-4AE3-ACBE-E950858996F3}" type="presOf" srcId="{67A2D01A-F9A0-49DD-AF33-20C861CEEF23}" destId="{6F1F5D35-7BC2-4354-8410-656EEED01411}" srcOrd="0" destOrd="0" presId="urn:microsoft.com/office/officeart/2008/layout/LinedList"/>
    <dgm:cxn modelId="{0C4FB9CF-6A2F-4FD5-83CB-3EF8AEFBEB67}" type="presOf" srcId="{058FED5B-93E4-4F12-930C-3E0D842673CF}" destId="{0790A89E-1FE1-4AB8-8E9D-605D3262AFEB}" srcOrd="0" destOrd="0" presId="urn:microsoft.com/office/officeart/2008/layout/LinedList"/>
    <dgm:cxn modelId="{062B96D0-F953-448E-A0F2-C07A3677B31D}" srcId="{47347C8D-4B79-4898-87D1-AEC823128A41}" destId="{2A885E5E-3879-4E85-B293-51C9D77A2FEE}" srcOrd="4" destOrd="0" parTransId="{F1BF93E7-F2FE-4CEA-820E-E31134FBD204}" sibTransId="{D2B9E0E8-75AA-4573-B107-EF6F6C93FD8A}"/>
    <dgm:cxn modelId="{67B153F5-87BB-4F5F-8C70-36813A48702E}" type="presOf" srcId="{67EE3225-7637-41CA-B9F2-32E62803D722}" destId="{56804123-6BE2-4AE9-8A39-66ADCD255341}" srcOrd="0" destOrd="0" presId="urn:microsoft.com/office/officeart/2008/layout/LinedList"/>
    <dgm:cxn modelId="{E64C7CFE-4C72-4C3C-8FB1-E1FFAE989947}" srcId="{47347C8D-4B79-4898-87D1-AEC823128A41}" destId="{A970DD64-8780-4FC1-854C-9FA69E62973D}" srcOrd="0" destOrd="0" parTransId="{60353CE6-45B1-47D2-ADD4-EF48F5892D20}" sibTransId="{D8A508CB-F8D6-4D25-8DC5-FE701940C741}"/>
    <dgm:cxn modelId="{692F0A10-721A-4703-A617-2285CBC600C2}" type="presParOf" srcId="{DB7DA7AF-F187-41E9-949E-9155562B7376}" destId="{1E61A3A1-DD2F-4B95-AFDB-3DB78643527A}" srcOrd="0" destOrd="0" presId="urn:microsoft.com/office/officeart/2008/layout/LinedList"/>
    <dgm:cxn modelId="{E15EE364-423B-4F64-A1E3-B80E1BF528BB}" type="presParOf" srcId="{DB7DA7AF-F187-41E9-949E-9155562B7376}" destId="{CCF25CBE-0EF2-431D-A32B-06493B889C90}" srcOrd="1" destOrd="0" presId="urn:microsoft.com/office/officeart/2008/layout/LinedList"/>
    <dgm:cxn modelId="{D5AB6A36-BD46-4485-B18D-279E219CD414}" type="presParOf" srcId="{CCF25CBE-0EF2-431D-A32B-06493B889C90}" destId="{5634D2AF-3964-488B-A962-F6EF08ABE074}" srcOrd="0" destOrd="0" presId="urn:microsoft.com/office/officeart/2008/layout/LinedList"/>
    <dgm:cxn modelId="{F79B6967-1A70-4F17-8666-0820D3FF1174}" type="presParOf" srcId="{CCF25CBE-0EF2-431D-A32B-06493B889C90}" destId="{65559BD9-7560-4B63-817C-9F148DE7B5EC}" srcOrd="1" destOrd="0" presId="urn:microsoft.com/office/officeart/2008/layout/LinedList"/>
    <dgm:cxn modelId="{3C67D383-7369-4562-AF91-87FD03F72E8C}" type="presParOf" srcId="{65559BD9-7560-4B63-817C-9F148DE7B5EC}" destId="{DE869EE7-BF37-45F4-94F2-EC54D92497DC}" srcOrd="0" destOrd="0" presId="urn:microsoft.com/office/officeart/2008/layout/LinedList"/>
    <dgm:cxn modelId="{60970B63-2F76-405E-A17F-A9F4ED4B81B7}" type="presParOf" srcId="{65559BD9-7560-4B63-817C-9F148DE7B5EC}" destId="{82FB0F13-4DF5-4077-BE8B-01EABC86B618}" srcOrd="1" destOrd="0" presId="urn:microsoft.com/office/officeart/2008/layout/LinedList"/>
    <dgm:cxn modelId="{9E3382F0-2780-4D6C-A1A1-9BC382DA6D01}" type="presParOf" srcId="{82FB0F13-4DF5-4077-BE8B-01EABC86B618}" destId="{AFBF8EE8-0AD0-45CB-AC16-2E706ECF49BE}" srcOrd="0" destOrd="0" presId="urn:microsoft.com/office/officeart/2008/layout/LinedList"/>
    <dgm:cxn modelId="{1823F575-B7A8-414B-9449-9D982DFF24F6}" type="presParOf" srcId="{82FB0F13-4DF5-4077-BE8B-01EABC86B618}" destId="{03FA5CA1-3161-4C63-9EB0-619D803C852E}" srcOrd="1" destOrd="0" presId="urn:microsoft.com/office/officeart/2008/layout/LinedList"/>
    <dgm:cxn modelId="{953118ED-7CFB-45ED-B524-E639D61EFC3F}" type="presParOf" srcId="{82FB0F13-4DF5-4077-BE8B-01EABC86B618}" destId="{552D23CE-1AC8-4B97-8916-F18D875C0044}" srcOrd="2" destOrd="0" presId="urn:microsoft.com/office/officeart/2008/layout/LinedList"/>
    <dgm:cxn modelId="{F7B63F5A-C0EB-4A63-9E13-D0D2F7E57DAE}" type="presParOf" srcId="{65559BD9-7560-4B63-817C-9F148DE7B5EC}" destId="{1F786329-959E-4FE9-89FD-B98A0970EF67}" srcOrd="2" destOrd="0" presId="urn:microsoft.com/office/officeart/2008/layout/LinedList"/>
    <dgm:cxn modelId="{73FAC118-32E6-42ED-8AC1-376949441648}" type="presParOf" srcId="{65559BD9-7560-4B63-817C-9F148DE7B5EC}" destId="{6DE5433A-F69F-4401-8921-224BA8C01CA3}" srcOrd="3" destOrd="0" presId="urn:microsoft.com/office/officeart/2008/layout/LinedList"/>
    <dgm:cxn modelId="{9BDEF9BC-34DA-4A6F-840F-B7F130691C60}" type="presParOf" srcId="{65559BD9-7560-4B63-817C-9F148DE7B5EC}" destId="{68DD5CC3-F6A8-40EE-88FF-47F99345A166}" srcOrd="4" destOrd="0" presId="urn:microsoft.com/office/officeart/2008/layout/LinedList"/>
    <dgm:cxn modelId="{D4312C4F-231C-4A5E-8B24-91E9CD4B59E6}" type="presParOf" srcId="{68DD5CC3-F6A8-40EE-88FF-47F99345A166}" destId="{EE0AE995-CBA1-4034-8428-06647605EAA1}" srcOrd="0" destOrd="0" presId="urn:microsoft.com/office/officeart/2008/layout/LinedList"/>
    <dgm:cxn modelId="{A58F0083-75B9-4D9A-911C-66108474F684}" type="presParOf" srcId="{68DD5CC3-F6A8-40EE-88FF-47F99345A166}" destId="{0790A89E-1FE1-4AB8-8E9D-605D3262AFEB}" srcOrd="1" destOrd="0" presId="urn:microsoft.com/office/officeart/2008/layout/LinedList"/>
    <dgm:cxn modelId="{13332367-4EDD-49F3-A008-EA0A22C7AAFA}" type="presParOf" srcId="{68DD5CC3-F6A8-40EE-88FF-47F99345A166}" destId="{A0298FAF-20B6-4BBC-B2AF-568E4C9273F6}" srcOrd="2" destOrd="0" presId="urn:microsoft.com/office/officeart/2008/layout/LinedList"/>
    <dgm:cxn modelId="{B03AB7F5-563D-48B5-9276-2528650C4F5B}" type="presParOf" srcId="{65559BD9-7560-4B63-817C-9F148DE7B5EC}" destId="{CEE88894-CC09-4949-A3EC-5E42C8446F18}" srcOrd="5" destOrd="0" presId="urn:microsoft.com/office/officeart/2008/layout/LinedList"/>
    <dgm:cxn modelId="{B855AE38-E48B-4668-AD1D-8C3620936774}" type="presParOf" srcId="{65559BD9-7560-4B63-817C-9F148DE7B5EC}" destId="{A5C7C4EF-148A-4C65-9855-B6AF62BAF682}" srcOrd="6" destOrd="0" presId="urn:microsoft.com/office/officeart/2008/layout/LinedList"/>
    <dgm:cxn modelId="{95248DC3-51EE-430D-8639-1A87E85A1FE4}" type="presParOf" srcId="{65559BD9-7560-4B63-817C-9F148DE7B5EC}" destId="{EED998F7-BDCC-4F6C-9F22-FE576902DC0D}" srcOrd="7" destOrd="0" presId="urn:microsoft.com/office/officeart/2008/layout/LinedList"/>
    <dgm:cxn modelId="{8AD8C05B-8C6F-44A0-A72F-6B143C73D712}" type="presParOf" srcId="{EED998F7-BDCC-4F6C-9F22-FE576902DC0D}" destId="{E3195CBC-BAC6-430E-807E-789789FF1B23}" srcOrd="0" destOrd="0" presId="urn:microsoft.com/office/officeart/2008/layout/LinedList"/>
    <dgm:cxn modelId="{ED8E2782-CFA5-4314-AB7C-67BCB586D124}" type="presParOf" srcId="{EED998F7-BDCC-4F6C-9F22-FE576902DC0D}" destId="{7CC5CB72-3E43-4817-A23A-FF655FB9FCA4}" srcOrd="1" destOrd="0" presId="urn:microsoft.com/office/officeart/2008/layout/LinedList"/>
    <dgm:cxn modelId="{CAF1F9E3-AC00-4790-B621-A4F189430D1E}" type="presParOf" srcId="{EED998F7-BDCC-4F6C-9F22-FE576902DC0D}" destId="{7025F88C-F336-4951-AF3E-2C635EDE8E35}" srcOrd="2" destOrd="0" presId="urn:microsoft.com/office/officeart/2008/layout/LinedList"/>
    <dgm:cxn modelId="{177D6424-74E2-4E34-8714-86D83527B595}" type="presParOf" srcId="{65559BD9-7560-4B63-817C-9F148DE7B5EC}" destId="{DA899837-5E49-4CFF-A883-AAE735657512}" srcOrd="8" destOrd="0" presId="urn:microsoft.com/office/officeart/2008/layout/LinedList"/>
    <dgm:cxn modelId="{AB1B83F8-142A-4E78-B60E-4DB0B410B895}" type="presParOf" srcId="{65559BD9-7560-4B63-817C-9F148DE7B5EC}" destId="{53722808-DAD6-4A5F-A562-4465C2E0BB12}" srcOrd="9" destOrd="0" presId="urn:microsoft.com/office/officeart/2008/layout/LinedList"/>
    <dgm:cxn modelId="{1AF60F99-D6D1-42F3-9FB4-598D40CA7379}" type="presParOf" srcId="{65559BD9-7560-4B63-817C-9F148DE7B5EC}" destId="{CEE18E5C-6FEA-48A0-8A7D-795FEC67590C}" srcOrd="10" destOrd="0" presId="urn:microsoft.com/office/officeart/2008/layout/LinedList"/>
    <dgm:cxn modelId="{F298676C-7F0A-408C-9A3B-C693CF9C4C15}" type="presParOf" srcId="{CEE18E5C-6FEA-48A0-8A7D-795FEC67590C}" destId="{40395028-6DD6-45EC-9402-E62DC32DABE5}" srcOrd="0" destOrd="0" presId="urn:microsoft.com/office/officeart/2008/layout/LinedList"/>
    <dgm:cxn modelId="{426DBBF2-DA46-40A4-A1FF-E252FFB422FB}" type="presParOf" srcId="{CEE18E5C-6FEA-48A0-8A7D-795FEC67590C}" destId="{6F1F5D35-7BC2-4354-8410-656EEED01411}" srcOrd="1" destOrd="0" presId="urn:microsoft.com/office/officeart/2008/layout/LinedList"/>
    <dgm:cxn modelId="{12E8EF30-704E-4498-A74F-203F8B16EBCF}" type="presParOf" srcId="{CEE18E5C-6FEA-48A0-8A7D-795FEC67590C}" destId="{A9D52ED3-16F6-4BD3-BB9D-8B226B277833}" srcOrd="2" destOrd="0" presId="urn:microsoft.com/office/officeart/2008/layout/LinedList"/>
    <dgm:cxn modelId="{F1CDB20E-5B32-408F-A182-1CC8E13B9254}" type="presParOf" srcId="{65559BD9-7560-4B63-817C-9F148DE7B5EC}" destId="{0C01A2E2-8002-4C6D-BBE9-4D34D6A6BDF9}" srcOrd="11" destOrd="0" presId="urn:microsoft.com/office/officeart/2008/layout/LinedList"/>
    <dgm:cxn modelId="{1C044078-4304-4F52-83B9-0821B6B641B5}" type="presParOf" srcId="{65559BD9-7560-4B63-817C-9F148DE7B5EC}" destId="{1C88117E-BDF4-4165-A1FD-3540A911FF6D}" srcOrd="12" destOrd="0" presId="urn:microsoft.com/office/officeart/2008/layout/LinedList"/>
    <dgm:cxn modelId="{DAF6517F-798E-4333-AB71-7EC0DABAF83F}" type="presParOf" srcId="{65559BD9-7560-4B63-817C-9F148DE7B5EC}" destId="{5C6FF2D0-EFE3-414D-A9BC-AB778DAFDC76}" srcOrd="13" destOrd="0" presId="urn:microsoft.com/office/officeart/2008/layout/LinedList"/>
    <dgm:cxn modelId="{7375024C-32F9-4280-9EE4-37CC23927315}" type="presParOf" srcId="{5C6FF2D0-EFE3-414D-A9BC-AB778DAFDC76}" destId="{3EB9E81F-02B0-48C3-9F13-00EE3CD07314}" srcOrd="0" destOrd="0" presId="urn:microsoft.com/office/officeart/2008/layout/LinedList"/>
    <dgm:cxn modelId="{F84AF614-9B83-4909-8607-4ACCE13BBF22}" type="presParOf" srcId="{5C6FF2D0-EFE3-414D-A9BC-AB778DAFDC76}" destId="{BB8A7BAB-B79B-498A-80C2-6AC53BF01BDA}" srcOrd="1" destOrd="0" presId="urn:microsoft.com/office/officeart/2008/layout/LinedList"/>
    <dgm:cxn modelId="{68A5DA12-A0EC-4080-9BAE-733C2CCAA2A4}" type="presParOf" srcId="{5C6FF2D0-EFE3-414D-A9BC-AB778DAFDC76}" destId="{7970A4E9-C3CB-4324-B489-F71A80964033}" srcOrd="2" destOrd="0" presId="urn:microsoft.com/office/officeart/2008/layout/LinedList"/>
    <dgm:cxn modelId="{5293AB9F-3BD1-4614-8FC6-2703FDF4951B}" type="presParOf" srcId="{7970A4E9-C3CB-4324-B489-F71A80964033}" destId="{E84AAB1A-8025-42F5-80C8-C72E2EC36002}" srcOrd="0" destOrd="0" presId="urn:microsoft.com/office/officeart/2008/layout/LinedList"/>
    <dgm:cxn modelId="{404FAD8A-B9B3-4BCA-AE26-5C51B985823B}" type="presParOf" srcId="{E84AAB1A-8025-42F5-80C8-C72E2EC36002}" destId="{974ED6D1-6758-41E5-9835-91E95690B679}" srcOrd="0" destOrd="0" presId="urn:microsoft.com/office/officeart/2008/layout/LinedList"/>
    <dgm:cxn modelId="{89A22CFB-0CDD-49FE-8AB3-7D2CB7C08B10}" type="presParOf" srcId="{E84AAB1A-8025-42F5-80C8-C72E2EC36002}" destId="{56804123-6BE2-4AE9-8A39-66ADCD255341}" srcOrd="1" destOrd="0" presId="urn:microsoft.com/office/officeart/2008/layout/LinedList"/>
    <dgm:cxn modelId="{993AF0C9-996C-4000-82F6-DA10182D6C96}" type="presParOf" srcId="{E84AAB1A-8025-42F5-80C8-C72E2EC36002}" destId="{07D79BAB-37BD-49DA-AB99-E2B54CAE3C67}" srcOrd="2" destOrd="0" presId="urn:microsoft.com/office/officeart/2008/layout/LinedList"/>
    <dgm:cxn modelId="{A0A3B9A8-6DFE-4A39-BEE2-B072C5E3D009}" type="presParOf" srcId="{65559BD9-7560-4B63-817C-9F148DE7B5EC}" destId="{0236EFC3-54AA-424F-9BBB-5BBF41B330B4}" srcOrd="14" destOrd="0" presId="urn:microsoft.com/office/officeart/2008/layout/LinedList"/>
    <dgm:cxn modelId="{A645AAC5-AED7-4911-B11D-5F5C5ABC926E}" type="presParOf" srcId="{65559BD9-7560-4B63-817C-9F148DE7B5EC}" destId="{DB0505F0-BF2A-462B-9045-E2F04EEAE962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1A3A1-DD2F-4B95-AFDB-3DB78643527A}">
      <dsp:nvSpPr>
        <dsp:cNvPr id="0" name=""/>
        <dsp:cNvSpPr/>
      </dsp:nvSpPr>
      <dsp:spPr>
        <a:xfrm>
          <a:off x="0" y="1679"/>
          <a:ext cx="733798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4D2AF-3964-488B-A962-F6EF08ABE074}">
      <dsp:nvSpPr>
        <dsp:cNvPr id="0" name=""/>
        <dsp:cNvSpPr/>
      </dsp:nvSpPr>
      <dsp:spPr>
        <a:xfrm>
          <a:off x="0" y="1679"/>
          <a:ext cx="1467597" cy="3436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noProof="0" dirty="0">
              <a:latin typeface="Calibri" panose="020F0502020204030204" pitchFamily="34" charset="0"/>
              <a:cs typeface="Calibri" panose="020F0502020204030204" pitchFamily="34" charset="0"/>
            </a:rPr>
            <a:t>PLAN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0" y="1679"/>
        <a:ext cx="1467597" cy="3436126"/>
      </dsp:txXfrm>
    </dsp:sp>
    <dsp:sp modelId="{03FA5CA1-3161-4C63-9EB0-619D803C852E}">
      <dsp:nvSpPr>
        <dsp:cNvPr id="0" name=""/>
        <dsp:cNvSpPr/>
      </dsp:nvSpPr>
      <dsp:spPr>
        <a:xfrm>
          <a:off x="1577666" y="31837"/>
          <a:ext cx="2825124" cy="603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objava: </a:t>
          </a:r>
          <a:r>
            <a:rPr lang="en-GB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II.</a:t>
          </a: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 kvartal 202</a:t>
          </a:r>
          <a:r>
            <a:rPr lang="en-US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4</a:t>
          </a: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.</a:t>
          </a:r>
        </a:p>
      </dsp:txBody>
      <dsp:txXfrm>
        <a:off x="1577666" y="31837"/>
        <a:ext cx="2825124" cy="603167"/>
      </dsp:txXfrm>
    </dsp:sp>
    <dsp:sp modelId="{1F786329-959E-4FE9-89FD-B98A0970EF67}">
      <dsp:nvSpPr>
        <dsp:cNvPr id="0" name=""/>
        <dsp:cNvSpPr/>
      </dsp:nvSpPr>
      <dsp:spPr>
        <a:xfrm>
          <a:off x="1457617" y="556285"/>
          <a:ext cx="58703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90A89E-1FE1-4AB8-8E9D-605D3262AFEB}">
      <dsp:nvSpPr>
        <dsp:cNvPr id="0" name=""/>
        <dsp:cNvSpPr/>
      </dsp:nvSpPr>
      <dsp:spPr>
        <a:xfrm>
          <a:off x="1577666" y="665163"/>
          <a:ext cx="2849194" cy="790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početak provedbe: </a:t>
          </a:r>
          <a:r>
            <a:rPr lang="en-GB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III. </a:t>
          </a: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kvartal 2024.</a:t>
          </a:r>
        </a:p>
      </dsp:txBody>
      <dsp:txXfrm>
        <a:off x="1577666" y="665163"/>
        <a:ext cx="2849194" cy="790565"/>
      </dsp:txXfrm>
    </dsp:sp>
    <dsp:sp modelId="{CEE88894-CC09-4949-A3EC-5E42C8446F18}">
      <dsp:nvSpPr>
        <dsp:cNvPr id="0" name=""/>
        <dsp:cNvSpPr/>
      </dsp:nvSpPr>
      <dsp:spPr>
        <a:xfrm>
          <a:off x="1467597" y="1344108"/>
          <a:ext cx="58703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C5CB72-3E43-4817-A23A-FF655FB9FCA4}">
      <dsp:nvSpPr>
        <dsp:cNvPr id="0" name=""/>
        <dsp:cNvSpPr/>
      </dsp:nvSpPr>
      <dsp:spPr>
        <a:xfrm>
          <a:off x="1577666" y="1485888"/>
          <a:ext cx="2825124" cy="675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okvirna vrijednost: </a:t>
          </a:r>
          <a:r>
            <a:rPr lang="en-US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15</a:t>
          </a:r>
          <a:r>
            <a:rPr lang="en-GB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0.000,00 €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0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77666" y="1485888"/>
        <a:ext cx="2825124" cy="675770"/>
      </dsp:txXfrm>
    </dsp:sp>
    <dsp:sp modelId="{DA899837-5E49-4CFF-A883-AAE735657512}">
      <dsp:nvSpPr>
        <dsp:cNvPr id="0" name=""/>
        <dsp:cNvSpPr/>
      </dsp:nvSpPr>
      <dsp:spPr>
        <a:xfrm>
          <a:off x="1464368" y="2160723"/>
          <a:ext cx="58703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F5D35-7BC2-4354-8410-656EEED01411}">
      <dsp:nvSpPr>
        <dsp:cNvPr id="0" name=""/>
        <dsp:cNvSpPr/>
      </dsp:nvSpPr>
      <dsp:spPr>
        <a:xfrm>
          <a:off x="1577666" y="2191817"/>
          <a:ext cx="2825124" cy="579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noProof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okvirni broj projekata:</a:t>
          </a:r>
          <a:r>
            <a:rPr lang="en-GB" sz="2000" kern="1200" noProof="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5</a:t>
          </a:r>
          <a:endParaRPr lang="hr-HR" sz="20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77666" y="2191817"/>
        <a:ext cx="2825124" cy="579891"/>
      </dsp:txXfrm>
    </dsp:sp>
    <dsp:sp modelId="{0C01A2E2-8002-4C6D-BBE9-4D34D6A6BDF9}">
      <dsp:nvSpPr>
        <dsp:cNvPr id="0" name=""/>
        <dsp:cNvSpPr/>
      </dsp:nvSpPr>
      <dsp:spPr>
        <a:xfrm>
          <a:off x="1467597" y="2771708"/>
          <a:ext cx="58703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A7BAB-B79B-498A-80C2-6AC53BF01BDA}">
      <dsp:nvSpPr>
        <dsp:cNvPr id="0" name=""/>
        <dsp:cNvSpPr/>
      </dsp:nvSpPr>
      <dsp:spPr>
        <a:xfrm>
          <a:off x="1577666" y="2801867"/>
          <a:ext cx="2825124" cy="603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trajanje: </a:t>
          </a:r>
          <a:r>
            <a:rPr lang="en-US" sz="2000" kern="1200" noProof="0" dirty="0">
              <a:latin typeface="Calibri" panose="020F0502020204030204" pitchFamily="34" charset="0"/>
              <a:cs typeface="Calibri" panose="020F0502020204030204" pitchFamily="34" charset="0"/>
            </a:rPr>
            <a:t>3 </a:t>
          </a:r>
          <a:r>
            <a:rPr lang="en-US" sz="2000" kern="1200" noProof="0" dirty="0" err="1">
              <a:latin typeface="Calibri" panose="020F0502020204030204" pitchFamily="34" charset="0"/>
              <a:cs typeface="Calibri" panose="020F0502020204030204" pitchFamily="34" charset="0"/>
            </a:rPr>
            <a:t>godine</a:t>
          </a:r>
          <a:endParaRPr lang="hr-HR" sz="20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577666" y="2801867"/>
        <a:ext cx="2825124" cy="603167"/>
      </dsp:txXfrm>
    </dsp:sp>
    <dsp:sp modelId="{56804123-6BE2-4AE9-8A39-66ADCD255341}">
      <dsp:nvSpPr>
        <dsp:cNvPr id="0" name=""/>
        <dsp:cNvSpPr/>
      </dsp:nvSpPr>
      <dsp:spPr>
        <a:xfrm>
          <a:off x="4512861" y="2801867"/>
          <a:ext cx="2825124" cy="6031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r-HR" sz="2700" kern="1200"/>
        </a:p>
      </dsp:txBody>
      <dsp:txXfrm>
        <a:off x="4512861" y="2801867"/>
        <a:ext cx="2825124" cy="603167"/>
      </dsp:txXfrm>
    </dsp:sp>
    <dsp:sp modelId="{0236EFC3-54AA-424F-9BBB-5BBF41B330B4}">
      <dsp:nvSpPr>
        <dsp:cNvPr id="0" name=""/>
        <dsp:cNvSpPr/>
      </dsp:nvSpPr>
      <dsp:spPr>
        <a:xfrm>
          <a:off x="1467597" y="3405034"/>
          <a:ext cx="58703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C91C52E7-C7E1-439A-BFC1-FAD77B9CFEAC}" type="datetimeFigureOut">
              <a:rPr lang="hr-HR" smtClean="0"/>
              <a:t>21.3.2024.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93EEF6C5-8718-4C75-A6AF-FC205AE672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966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9361F859-13B4-448E-98DE-8DE65396B9B0}" type="datetimeFigureOut">
              <a:rPr lang="hr-HR" smtClean="0"/>
              <a:t>21.3.2024.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D314BDB1-C611-460A-9E5A-EB14B220E78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788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E2145-1293-4C38-B614-83D85366A83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E2145-1293-4C38-B614-83D85366A83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0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E2145-1293-4C38-B614-83D85366A83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8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720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105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7790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1369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91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2429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6685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2819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03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205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960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0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720735"/>
            <a:ext cx="7371026" cy="1745671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 PODRŠKE RADA UDRUGA ZA ZAŠTITU POTROŠAČA 202</a:t>
            </a: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hr-HR" sz="4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hr-HR" sz="4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hr-H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730" y="3848792"/>
            <a:ext cx="5386207" cy="16542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25. </a:t>
            </a:r>
            <a:r>
              <a:rPr lang="hr-HR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ožujka 202</a:t>
            </a:r>
            <a:r>
              <a:rPr lang="en-GB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4</a:t>
            </a:r>
            <a:r>
              <a:rPr lang="hr-HR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.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Zagreb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2992" y="5800863"/>
            <a:ext cx="2395936" cy="7925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68433" y="775453"/>
            <a:ext cx="708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 DANI 2024. </a:t>
            </a:r>
          </a:p>
          <a:p>
            <a:pPr algn="ctr"/>
            <a:r>
              <a:rPr lang="hr-HR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Ured za udruge Vlade Republike Hrvatske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65365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52" y="5883745"/>
            <a:ext cx="463751" cy="5783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77336" y="2128175"/>
            <a:ext cx="6503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hr-HR" dirty="0">
              <a:latin typeface="Calibri" panose="020F0502020204030204" pitchFamily="34" charset="0"/>
              <a:cs typeface="Tahoma" pitchFamily="34" charset="0"/>
            </a:endParaRPr>
          </a:p>
          <a:p>
            <a:pPr algn="just">
              <a:buNone/>
            </a:pPr>
            <a:endParaRPr lang="hr-HR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9022" y="1303744"/>
            <a:ext cx="77783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tijekom 2021. dodijeljene trogodišnje institucionalne podrške (2022.-2024.) udrugama za zaštitu potrošača temeljem natječaja koji je provela Nacionalna zaklada za razvoj civilnog društva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hr-H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ukupni ugovoren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 godišnji iznos 46.172,14 €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hr-HR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dodijeljene 4 institucionalne podrške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Društvo </a:t>
            </a:r>
            <a:r>
              <a:rPr lang="en-US" sz="2000" dirty="0" err="1"/>
              <a:t>potrošača</a:t>
            </a:r>
            <a:r>
              <a:rPr lang="en-US" sz="2000" dirty="0"/>
              <a:t> </a:t>
            </a:r>
            <a:r>
              <a:rPr lang="en-US" sz="2000" dirty="0" err="1"/>
              <a:t>Međimurja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Macinca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Udruga za </a:t>
            </a:r>
            <a:r>
              <a:rPr lang="en-US" sz="2000" dirty="0" err="1"/>
              <a:t>zaštitu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potrošača</a:t>
            </a:r>
            <a:r>
              <a:rPr lang="en-US" sz="2000" dirty="0"/>
              <a:t> </a:t>
            </a:r>
            <a:r>
              <a:rPr lang="en-US" sz="2000" dirty="0" err="1"/>
              <a:t>Splitski</a:t>
            </a:r>
            <a:r>
              <a:rPr lang="en-US" sz="2000" dirty="0"/>
              <a:t> </a:t>
            </a:r>
            <a:r>
              <a:rPr lang="en-US" sz="2000" dirty="0" err="1"/>
              <a:t>potrošač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Splita</a:t>
            </a: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Potrošačica</a:t>
            </a:r>
            <a:r>
              <a:rPr lang="en-US" sz="2000" dirty="0"/>
              <a:t> - </a:t>
            </a:r>
            <a:r>
              <a:rPr lang="en-US" sz="2000" dirty="0" err="1"/>
              <a:t>društvo</a:t>
            </a:r>
            <a:r>
              <a:rPr lang="en-US" sz="2000" dirty="0"/>
              <a:t> za </a:t>
            </a:r>
            <a:r>
              <a:rPr lang="en-US" sz="2000" dirty="0" err="1"/>
              <a:t>zaštitu</a:t>
            </a:r>
            <a:r>
              <a:rPr lang="en-US" sz="2000" dirty="0"/>
              <a:t> </a:t>
            </a:r>
            <a:r>
              <a:rPr lang="en-US" sz="2000" dirty="0" err="1"/>
              <a:t>potrošačica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potrošača</a:t>
            </a:r>
            <a:r>
              <a:rPr lang="en-US" sz="2000" dirty="0"/>
              <a:t> </a:t>
            </a:r>
            <a:r>
              <a:rPr lang="en-US" sz="2000" dirty="0" err="1"/>
              <a:t>Hrvatske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Hrvatska udruga za </a:t>
            </a:r>
            <a:r>
              <a:rPr lang="en-US" sz="2000" dirty="0" err="1"/>
              <a:t>zaštitu</a:t>
            </a:r>
            <a:r>
              <a:rPr lang="en-US" sz="2000" dirty="0"/>
              <a:t> </a:t>
            </a:r>
            <a:r>
              <a:rPr lang="en-US" sz="2000" dirty="0" err="1"/>
              <a:t>potrošača</a:t>
            </a:r>
            <a:r>
              <a:rPr lang="en-US" sz="2000" dirty="0"/>
              <a:t> </a:t>
            </a:r>
            <a:r>
              <a:rPr lang="en-US" sz="2000" dirty="0" err="1"/>
              <a:t>iz</a:t>
            </a:r>
            <a:r>
              <a:rPr lang="en-US" sz="2000" dirty="0"/>
              <a:t> </a:t>
            </a:r>
            <a:r>
              <a:rPr lang="en-US" sz="2000" dirty="0" err="1"/>
              <a:t>Zagreba</a:t>
            </a:r>
            <a:endParaRPr lang="hr-HR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1429" y="5593856"/>
            <a:ext cx="2395936" cy="79254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A56B6E0-8F26-4EEB-BEE0-5CAB84997495}"/>
              </a:ext>
            </a:extLst>
          </p:cNvPr>
          <p:cNvSpPr txBox="1">
            <a:spLocks/>
          </p:cNvSpPr>
          <p:nvPr/>
        </p:nvSpPr>
        <p:spPr>
          <a:xfrm>
            <a:off x="0" y="168166"/>
            <a:ext cx="9144000" cy="7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TRENUTNO STANJE</a:t>
            </a:r>
            <a:endParaRPr lang="hr-HR" sz="2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7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52" y="5883745"/>
            <a:ext cx="463751" cy="5783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77336" y="2128175"/>
            <a:ext cx="65030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endParaRPr lang="hr-HR" dirty="0">
              <a:latin typeface="Calibri" panose="020F0502020204030204" pitchFamily="34" charset="0"/>
              <a:cs typeface="Tahoma" pitchFamily="34" charset="0"/>
            </a:endParaRPr>
          </a:p>
          <a:p>
            <a:pPr algn="just">
              <a:buNone/>
            </a:pPr>
            <a:endParaRPr lang="hr-HR" dirty="0">
              <a:latin typeface="Calibri" panose="020F0502020204030204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59022" y="1303744"/>
            <a:ext cx="7634903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tijekom 2022. dodijeljene trogodišnje institucionalne podrške (2023.-2025.) udrugama za zaštitu potrošača temeljem natječaja koji je provela Nacionalna zaklada za razvoj civilnog društva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hr-H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ukupni ugovoren</a:t>
            </a:r>
            <a:r>
              <a:rPr lang="en-GB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 godišnji iznos 22.092,00 €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hr-HR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dodijeljene 2 institucionalne podrške</a:t>
            </a:r>
            <a:r>
              <a:rPr lang="en-US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Centar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za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edukaciju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informiranje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potrošača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(CEIP)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Razvojna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zaštite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potrošača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(ROZP)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sz="1000" dirty="0"/>
          </a:p>
          <a:p>
            <a:endParaRPr lang="hr-HR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1429" y="5593856"/>
            <a:ext cx="2395936" cy="79254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A56B6E0-8F26-4EEB-BEE0-5CAB84997495}"/>
              </a:ext>
            </a:extLst>
          </p:cNvPr>
          <p:cNvSpPr txBox="1">
            <a:spLocks/>
          </p:cNvSpPr>
          <p:nvPr/>
        </p:nvSpPr>
        <p:spPr>
          <a:xfrm>
            <a:off x="0" y="168166"/>
            <a:ext cx="9144000" cy="7877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TRENUTNO STANJE</a:t>
            </a:r>
            <a:endParaRPr lang="hr-HR" sz="2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5513" y="1039091"/>
            <a:ext cx="81132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 </a:t>
            </a:r>
            <a:endParaRPr lang="hr-HR" b="1" u="sng" dirty="0"/>
          </a:p>
          <a:p>
            <a:pPr lvl="0" algn="just"/>
            <a:r>
              <a:rPr lang="hr-HR" b="1" dirty="0"/>
              <a:t>     </a:t>
            </a:r>
            <a:r>
              <a:rPr lang="hr-HR" sz="2000" u="sng" dirty="0"/>
              <a:t>Javni </a:t>
            </a:r>
            <a:r>
              <a:rPr lang="en-US" sz="2000" u="sng" dirty="0" err="1"/>
              <a:t>natječaj</a:t>
            </a:r>
            <a:r>
              <a:rPr lang="hr-HR" sz="2000" u="sng" dirty="0"/>
              <a:t> za udruge za zaštitu potrošača</a:t>
            </a:r>
            <a:r>
              <a:rPr lang="en-US" sz="2000" u="sng" dirty="0"/>
              <a:t> “</a:t>
            </a:r>
            <a:r>
              <a:rPr lang="en-US" sz="2000" u="sng" dirty="0" err="1"/>
              <a:t>Osnaživanje</a:t>
            </a:r>
            <a:r>
              <a:rPr lang="en-US" sz="2000" u="sng" dirty="0"/>
              <a:t> </a:t>
            </a:r>
            <a:r>
              <a:rPr lang="en-US" sz="2000" u="sng" dirty="0" err="1"/>
              <a:t>potrošača</a:t>
            </a:r>
            <a:r>
              <a:rPr lang="en-US" sz="2000" u="sng" dirty="0"/>
              <a:t>”</a:t>
            </a:r>
            <a:endParaRPr lang="hr-HR" sz="2000" i="1" u="sng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2384186"/>
              </p:ext>
            </p:extLst>
          </p:nvPr>
        </p:nvGraphicFramePr>
        <p:xfrm>
          <a:off x="790946" y="1904301"/>
          <a:ext cx="7337986" cy="3439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6119" y="5834114"/>
            <a:ext cx="2395936" cy="79254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A56B6E0-8F26-4EEB-BEE0-5CAB84997495}"/>
              </a:ext>
            </a:extLst>
          </p:cNvPr>
          <p:cNvSpPr txBox="1">
            <a:spLocks/>
          </p:cNvSpPr>
          <p:nvPr/>
        </p:nvSpPr>
        <p:spPr>
          <a:xfrm>
            <a:off x="0" y="168165"/>
            <a:ext cx="9144000" cy="8709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>
                <a:solidFill>
                  <a:srgbClr val="002060"/>
                </a:solidFill>
                <a:latin typeface="Trebuchet MS" panose="020B0603020202020204" pitchFamily="34" charset="0"/>
              </a:rPr>
              <a:t>DALJNJI KORACI</a:t>
            </a:r>
            <a:endParaRPr lang="hr-HR" sz="2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652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idx="4294967295"/>
          </p:nvPr>
        </p:nvSpPr>
        <p:spPr>
          <a:xfrm>
            <a:off x="0" y="2335213"/>
            <a:ext cx="6754813" cy="3151187"/>
          </a:xfrm>
        </p:spPr>
        <p:txBody>
          <a:bodyPr>
            <a:normAutofit fontScale="90000"/>
          </a:bodyPr>
          <a:lstStyle/>
          <a:p>
            <a:pPr algn="ctr"/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br>
              <a:rPr lang="hr-HR" sz="2800" dirty="0">
                <a:solidFill>
                  <a:srgbClr val="FFFFFF"/>
                </a:solidFill>
              </a:rPr>
            </a:br>
            <a:endParaRPr lang="en-US" sz="3600" b="1" dirty="0">
              <a:solidFill>
                <a:srgbClr val="FFFF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0" y="2131328"/>
            <a:ext cx="8387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dirty="0">
                <a:solidFill>
                  <a:srgbClr val="002060"/>
                </a:solidFill>
              </a:rPr>
              <a:t>Hvala na pažnji!</a:t>
            </a:r>
            <a:endParaRPr lang="hr-HR" sz="3200" b="1" dirty="0">
              <a:solidFill>
                <a:schemeClr val="accent2"/>
              </a:solidFill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63" y="209894"/>
            <a:ext cx="463751" cy="5783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6490" y="5664675"/>
            <a:ext cx="2395936" cy="79254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3738" y="5090120"/>
            <a:ext cx="38340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r>
              <a:rPr lang="en-US" dirty="0">
                <a:solidFill>
                  <a:srgbClr val="002060"/>
                </a:solidFill>
              </a:rPr>
              <a:t>Danijela Marković Krstić</a:t>
            </a:r>
            <a:endParaRPr lang="hr-HR" dirty="0">
              <a:solidFill>
                <a:srgbClr val="002060"/>
              </a:solidFill>
            </a:endParaRPr>
          </a:p>
          <a:p>
            <a:r>
              <a:rPr lang="hr-HR" dirty="0">
                <a:solidFill>
                  <a:srgbClr val="002060"/>
                </a:solidFill>
              </a:rPr>
              <a:t>Služba za provedbu politike zaštite prava potrošača</a:t>
            </a:r>
          </a:p>
        </p:txBody>
      </p:sp>
    </p:spTree>
    <p:extLst>
      <p:ext uri="{BB962C8B-B14F-4D97-AF65-F5344CB8AC3E}">
        <p14:creationId xmlns:p14="http://schemas.microsoft.com/office/powerpoint/2010/main" val="1158592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239</Words>
  <Application>Microsoft Office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Times New Roman</vt:lpstr>
      <vt:lpstr>Trebuchet MS</vt:lpstr>
      <vt:lpstr>Wingdings</vt:lpstr>
      <vt:lpstr>Office Theme</vt:lpstr>
      <vt:lpstr> PLAN PODRŠKE RADA UDRUGA ZA ZAŠTITU POTROŠAČA 2024. </vt:lpstr>
      <vt:lpstr>PowerPoint Presentation</vt:lpstr>
      <vt:lpstr>PowerPoint Presentation</vt:lpstr>
      <vt:lpstr>PowerPoint Presentation</vt:lpstr>
      <vt:lpstr>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 Botica</dc:creator>
  <cp:lastModifiedBy>Danijela Marković Krstić</cp:lastModifiedBy>
  <cp:revision>381</cp:revision>
  <cp:lastPrinted>2018-01-09T11:44:19Z</cp:lastPrinted>
  <dcterms:created xsi:type="dcterms:W3CDTF">2014-09-16T21:41:51Z</dcterms:created>
  <dcterms:modified xsi:type="dcterms:W3CDTF">2024-03-21T11:08:38Z</dcterms:modified>
</cp:coreProperties>
</file>